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2"/>
  </p:notesMasterIdLst>
  <p:sldIdLst>
    <p:sldId id="256" r:id="rId2"/>
    <p:sldId id="309" r:id="rId3"/>
    <p:sldId id="257" r:id="rId4"/>
    <p:sldId id="258" r:id="rId5"/>
    <p:sldId id="259" r:id="rId6"/>
    <p:sldId id="260" r:id="rId7"/>
    <p:sldId id="261" r:id="rId8"/>
    <p:sldId id="304" r:id="rId9"/>
    <p:sldId id="262" r:id="rId10"/>
    <p:sldId id="265" r:id="rId11"/>
    <p:sldId id="306" r:id="rId12"/>
    <p:sldId id="266" r:id="rId13"/>
    <p:sldId id="268" r:id="rId14"/>
    <p:sldId id="269" r:id="rId15"/>
    <p:sldId id="270" r:id="rId16"/>
    <p:sldId id="272" r:id="rId17"/>
    <p:sldId id="310" r:id="rId18"/>
    <p:sldId id="311" r:id="rId19"/>
    <p:sldId id="312" r:id="rId20"/>
    <p:sldId id="313" r:id="rId21"/>
    <p:sldId id="314" r:id="rId22"/>
    <p:sldId id="315" r:id="rId23"/>
    <p:sldId id="316" r:id="rId24"/>
    <p:sldId id="317" r:id="rId25"/>
    <p:sldId id="318" r:id="rId26"/>
    <p:sldId id="276" r:id="rId27"/>
    <p:sldId id="273" r:id="rId28"/>
    <p:sldId id="308" r:id="rId29"/>
    <p:sldId id="307" r:id="rId30"/>
    <p:sldId id="284" r:id="rId31"/>
  </p:sldIdLst>
  <p:sldSz cx="9144000" cy="5143500" type="screen16x9"/>
  <p:notesSz cx="6858000" cy="9144000"/>
  <p:embeddedFontLst>
    <p:embeddedFont>
      <p:font typeface="Barlow Semi Condensed" panose="00000506000000000000" pitchFamily="2" charset="0"/>
      <p:regular r:id="rId33"/>
      <p:bold r:id="rId34"/>
      <p:italic r:id="rId35"/>
      <p:boldItalic r:id="rId36"/>
    </p:embeddedFont>
    <p:embeddedFont>
      <p:font typeface="Barlow Semi Condensed Medium" panose="00000606000000000000" pitchFamily="2" charset="0"/>
      <p:regular r:id="rId37"/>
      <p:bold r:id="rId38"/>
      <p:italic r:id="rId39"/>
      <p:boldItalic r:id="rId40"/>
    </p:embeddedFont>
    <p:embeddedFont>
      <p:font typeface="Calibri" panose="020F0502020204030204" pitchFamily="34" charset="0"/>
      <p:regular r:id="rId41"/>
      <p:bold r:id="rId42"/>
      <p:italic r:id="rId43"/>
      <p:boldItalic r:id="rId44"/>
    </p:embeddedFont>
    <p:embeddedFont>
      <p:font typeface="Fjalla One" panose="020B0604020202020204" charset="0"/>
      <p:regular r:id="rId45"/>
    </p:embeddedFont>
    <p:embeddedFont>
      <p:font typeface="Roboto Condensed Light" panose="02000000000000000000" pitchFamily="2" charset="0"/>
      <p:regular r:id="rId46"/>
      <p: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00"/>
    <a:srgbClr val="33CC33"/>
    <a:srgbClr val="3333FF"/>
    <a:srgbClr val="2FF1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4E0D1C-A136-46F3-88B6-E088D10C8C75}">
  <a:tblStyle styleId="{1E4E0D1C-A136-46F3-88B6-E088D10C8C7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44" autoAdjust="0"/>
    <p:restoredTop sz="86355" autoAdjust="0"/>
  </p:normalViewPr>
  <p:slideViewPr>
    <p:cSldViewPr snapToGrid="0">
      <p:cViewPr varScale="1">
        <p:scale>
          <a:sx n="97" d="100"/>
          <a:sy n="97" d="100"/>
        </p:scale>
        <p:origin x="1229" y="62"/>
      </p:cViewPr>
      <p:guideLst/>
    </p:cSldViewPr>
  </p:slideViewPr>
  <p:outlineViewPr>
    <p:cViewPr>
      <p:scale>
        <a:sx n="33" d="100"/>
        <a:sy n="33" d="100"/>
      </p:scale>
      <p:origin x="0" y="-35490"/>
    </p:cViewPr>
  </p:outlineViewPr>
  <p:notesTextViewPr>
    <p:cViewPr>
      <p:scale>
        <a:sx n="1" d="1"/>
        <a:sy n="1" d="1"/>
      </p:scale>
      <p:origin x="0" y="0"/>
    </p:cViewPr>
  </p:notesTextViewPr>
  <p:sorterViewPr>
    <p:cViewPr>
      <p:scale>
        <a:sx n="100" d="100"/>
        <a:sy n="100" d="100"/>
      </p:scale>
      <p:origin x="0" y="-555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7090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006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589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7054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9998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7571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85139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530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52351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248688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608105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340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lumMod val="40000"/>
            <a:lumOff val="60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 id="2147483665" r:id="rId15"/>
    <p:sldLayoutId id="2147483666" r:id="rId16"/>
    <p:sldLayoutId id="2147483669" r:id="rId17"/>
    <p:sldLayoutId id="2147483672" r:id="rId18"/>
    <p:sldLayoutId id="2147483673" r:id="rId19"/>
    <p:sldLayoutId id="2147483674" r:id="rId20"/>
    <p:sldLayoutId id="2147483675" r:id="rId21"/>
    <p:sldLayoutId id="2147483676"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3.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261750" y="1673493"/>
            <a:ext cx="3895344" cy="1792200"/>
          </a:xfrm>
          <a:prstGeom prst="rect">
            <a:avLst/>
          </a:prstGeom>
          <a:solidFill>
            <a:schemeClr val="accent2">
              <a:lumMod val="25000"/>
            </a:schemeClr>
          </a:solidFill>
        </p:spPr>
        <p:txBody>
          <a:bodyPr spcFirstLastPara="1" wrap="square" lIns="91425" tIns="91425" rIns="91425" bIns="91425" anchor="b" anchorCtr="0">
            <a:noAutofit/>
          </a:bodyPr>
          <a:lstStyle/>
          <a:p>
            <a:pPr marL="0" lvl="0" indent="0" algn="r" rtl="0">
              <a:spcBef>
                <a:spcPts val="0"/>
              </a:spcBef>
              <a:spcAft>
                <a:spcPts val="0"/>
              </a:spcAft>
              <a:buNone/>
            </a:pPr>
            <a:r>
              <a:rPr lang="en" sz="5000" dirty="0">
                <a:solidFill>
                  <a:schemeClr val="bg1"/>
                </a:solidFill>
              </a:rPr>
              <a:t>Sistema de Ventas</a:t>
            </a:r>
            <a:endParaRPr sz="5000" dirty="0">
              <a:solidFill>
                <a:schemeClr val="bg1"/>
              </a:solidFill>
            </a:endParaRPr>
          </a:p>
        </p:txBody>
      </p:sp>
      <p:sp>
        <p:nvSpPr>
          <p:cNvPr id="1885" name="Google Shape;1885;p35"/>
          <p:cNvSpPr txBox="1">
            <a:spLocks noGrp="1"/>
          </p:cNvSpPr>
          <p:nvPr>
            <p:ph type="subTitle" idx="1"/>
          </p:nvPr>
        </p:nvSpPr>
        <p:spPr>
          <a:xfrm>
            <a:off x="5572430" y="3577019"/>
            <a:ext cx="3264300" cy="8961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sz="1800" b="1" dirty="0">
                <a:solidFill>
                  <a:schemeClr val="accent2">
                    <a:lumMod val="10000"/>
                  </a:schemeClr>
                </a:solidFill>
                <a:latin typeface="Calibri" panose="020F0502020204030204" pitchFamily="34" charset="0"/>
                <a:ea typeface="Calibri" panose="020F0502020204030204" pitchFamily="34" charset="0"/>
              </a:rPr>
              <a:t>6</a:t>
            </a:r>
            <a:r>
              <a:rPr lang="es-PE" sz="1800" b="1" dirty="0">
                <a:solidFill>
                  <a:schemeClr val="accent2">
                    <a:lumMod val="10000"/>
                  </a:schemeClr>
                </a:solidFill>
                <a:effectLst/>
                <a:latin typeface="Calibri" panose="020F0502020204030204" pitchFamily="34" charset="0"/>
                <a:ea typeface="Calibri" panose="020F0502020204030204" pitchFamily="34" charset="0"/>
              </a:rPr>
              <a:t>to-CICLO</a:t>
            </a:r>
            <a:endParaRPr lang="es-PE" sz="1800" dirty="0">
              <a:solidFill>
                <a:schemeClr val="accent2">
                  <a:lumMod val="10000"/>
                </a:schemeClr>
              </a:solidFill>
              <a:effectLst/>
              <a:latin typeface="Calibri" panose="020F0502020204030204" pitchFamily="34" charset="0"/>
              <a:ea typeface="Calibri" panose="020F0502020204030204" pitchFamily="34" charset="0"/>
            </a:endParaRPr>
          </a:p>
          <a:p>
            <a:pPr algn="ctr">
              <a:lnSpc>
                <a:spcPct val="107000"/>
              </a:lnSpc>
              <a:spcAft>
                <a:spcPts val="800"/>
              </a:spcAft>
            </a:pPr>
            <a:r>
              <a:rPr lang="es-PE" sz="1800" b="1" dirty="0">
                <a:solidFill>
                  <a:schemeClr val="accent2">
                    <a:lumMod val="10000"/>
                  </a:schemeClr>
                </a:solidFill>
                <a:effectLst/>
                <a:latin typeface="Calibri" panose="020F0502020204030204" pitchFamily="34" charset="0"/>
                <a:ea typeface="Calibri" panose="020F0502020204030204" pitchFamily="34" charset="0"/>
              </a:rPr>
              <a:t>SECCION T6YL - SEMESTRE</a:t>
            </a:r>
            <a:endParaRPr lang="es-PE" sz="1800" dirty="0">
              <a:solidFill>
                <a:schemeClr val="accent2">
                  <a:lumMod val="10000"/>
                </a:schemeClr>
              </a:solidFill>
              <a:effectLst/>
              <a:latin typeface="Calibri" panose="020F0502020204030204" pitchFamily="34" charset="0"/>
              <a:ea typeface="Calibri" panose="020F0502020204030204" pitchFamily="34" charset="0"/>
            </a:endParaRPr>
          </a:p>
          <a:p>
            <a:pPr algn="ctr">
              <a:lnSpc>
                <a:spcPct val="107000"/>
              </a:lnSpc>
              <a:spcAft>
                <a:spcPts val="800"/>
              </a:spcAft>
            </a:pPr>
            <a:r>
              <a:rPr lang="es-PE" sz="1800" b="1" dirty="0">
                <a:solidFill>
                  <a:schemeClr val="accent2">
                    <a:lumMod val="10000"/>
                  </a:schemeClr>
                </a:solidFill>
                <a:effectLst/>
                <a:latin typeface="Calibri" panose="020F0502020204030204" pitchFamily="34" charset="0"/>
                <a:ea typeface="Calibri" panose="020F0502020204030204" pitchFamily="34" charset="0"/>
              </a:rPr>
              <a:t>2023 – II</a:t>
            </a:r>
            <a:endParaRPr lang="es-PE" sz="1800" dirty="0">
              <a:solidFill>
                <a:schemeClr val="accent2">
                  <a:lumMod val="10000"/>
                </a:schemeClr>
              </a:solidFill>
              <a:effectLst/>
              <a:latin typeface="Calibri" panose="020F0502020204030204" pitchFamily="34" charset="0"/>
              <a:ea typeface="Calibri" panose="020F0502020204030204" pitchFamily="34" charset="0"/>
            </a:endParaRPr>
          </a:p>
          <a:p>
            <a:pPr algn="ctr">
              <a:lnSpc>
                <a:spcPct val="107000"/>
              </a:lnSpc>
              <a:spcAft>
                <a:spcPts val="800"/>
              </a:spcAft>
            </a:pPr>
            <a:endParaRPr lang="es-PE" sz="1800" dirty="0">
              <a:effectLst/>
              <a:latin typeface="Calibri" panose="020F0502020204030204" pitchFamily="34" charset="0"/>
              <a:ea typeface="Calibri" panose="020F0502020204030204" pitchFamily="34" charset="0"/>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1488964" y="995201"/>
            <a:ext cx="2670301" cy="575416"/>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b" anchorCtr="0">
            <a:noAutofit/>
          </a:bodyPr>
          <a:lstStyle/>
          <a:p>
            <a:pPr algn="just">
              <a:lnSpc>
                <a:spcPct val="115000"/>
              </a:lnSpc>
              <a:spcAft>
                <a:spcPts val="1000"/>
              </a:spcAft>
            </a:pPr>
            <a:r>
              <a:rPr lang="es-PE" sz="1800" b="1" dirty="0">
                <a:solidFill>
                  <a:schemeClr val="bg1"/>
                </a:solidFill>
                <a:effectLst/>
                <a:latin typeface="Arial" panose="020B0604020202020204" pitchFamily="34" charset="0"/>
                <a:ea typeface="Calibri" panose="020F0502020204030204" pitchFamily="34" charset="0"/>
              </a:rPr>
              <a:t>Beneficiarios Directos</a:t>
            </a:r>
            <a:endParaRPr lang="es-PE" sz="1800" dirty="0">
              <a:solidFill>
                <a:schemeClr val="bg1"/>
              </a:solidFill>
              <a:effectLst/>
              <a:latin typeface="Calibri" panose="020F0502020204030204" pitchFamily="34" charset="0"/>
              <a:ea typeface="Calibri" panose="020F0502020204030204" pitchFamily="34" charset="0"/>
            </a:endParaRPr>
          </a:p>
        </p:txBody>
      </p:sp>
      <p:sp>
        <p:nvSpPr>
          <p:cNvPr id="2330" name="Google Shape;2330;p44"/>
          <p:cNvSpPr txBox="1">
            <a:spLocks noGrp="1"/>
          </p:cNvSpPr>
          <p:nvPr>
            <p:ph type="subTitle" idx="1"/>
          </p:nvPr>
        </p:nvSpPr>
        <p:spPr>
          <a:xfrm>
            <a:off x="904362" y="1890694"/>
            <a:ext cx="3291900" cy="2017597"/>
          </a:xfrm>
          <a:prstGeom prst="rect">
            <a:avLst/>
          </a:prstGeom>
        </p:spPr>
        <p:txBody>
          <a:bodyPr spcFirstLastPara="1" wrap="square" lIns="91425" tIns="91425" rIns="91425" bIns="91425" anchor="t" anchorCtr="0">
            <a:noAutofit/>
          </a:bodyPr>
          <a:lstStyle/>
          <a:p>
            <a:pPr marL="342900" lvl="0" indent="-342900" algn="just">
              <a:lnSpc>
                <a:spcPct val="107000"/>
              </a:lnSpc>
              <a:spcAft>
                <a:spcPts val="800"/>
              </a:spcAft>
              <a:buFont typeface="Arial" panose="020B0604020202020204" pitchFamily="34" charset="0"/>
              <a:buChar char="•"/>
            </a:pPr>
            <a:r>
              <a:rPr lang="es-PE" sz="1800" dirty="0">
                <a:effectLst/>
                <a:latin typeface="Arial" panose="020B0604020202020204" pitchFamily="34" charset="0"/>
                <a:ea typeface="Arial" panose="020B0604020202020204" pitchFamily="34" charset="0"/>
                <a:cs typeface="Arial" panose="020B0604020202020204" pitchFamily="34" charset="0"/>
              </a:rPr>
              <a:t>Mejorar la eficiencia y calidad del proceso de gestión de ventas.</a:t>
            </a:r>
          </a:p>
          <a:p>
            <a:pPr marL="342900" lvl="0" indent="-342900" algn="just">
              <a:lnSpc>
                <a:spcPct val="107000"/>
              </a:lnSpc>
              <a:spcAft>
                <a:spcPts val="800"/>
              </a:spcAft>
              <a:buFont typeface="Arial" panose="020B0604020202020204" pitchFamily="34" charset="0"/>
              <a:buChar char="•"/>
            </a:pPr>
            <a:r>
              <a:rPr lang="es-PE" sz="1800" dirty="0">
                <a:effectLst/>
                <a:latin typeface="Arial" panose="020B0604020202020204" pitchFamily="34" charset="0"/>
                <a:ea typeface="Arial" panose="020B0604020202020204" pitchFamily="34" charset="0"/>
                <a:cs typeface="Arial" panose="020B0604020202020204" pitchFamily="34" charset="0"/>
              </a:rPr>
              <a:t>Automatizar distintos procesos del sistema de ventas.</a:t>
            </a: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
        <p:nvSpPr>
          <p:cNvPr id="4" name="Flecha: a la derecha con bandas 3">
            <a:extLst>
              <a:ext uri="{FF2B5EF4-FFF2-40B4-BE49-F238E27FC236}">
                <a16:creationId xmlns:a16="http://schemas.microsoft.com/office/drawing/2014/main" id="{D0502834-A9C5-4387-8A95-55276124145F}"/>
              </a:ext>
            </a:extLst>
          </p:cNvPr>
          <p:cNvSpPr/>
          <p:nvPr/>
        </p:nvSpPr>
        <p:spPr>
          <a:xfrm>
            <a:off x="236668" y="1890694"/>
            <a:ext cx="1044579" cy="551292"/>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 name="Flecha: a la derecha con bandas 10">
            <a:extLst>
              <a:ext uri="{FF2B5EF4-FFF2-40B4-BE49-F238E27FC236}">
                <a16:creationId xmlns:a16="http://schemas.microsoft.com/office/drawing/2014/main" id="{82307980-87A8-452A-9349-15997445A6D2}"/>
              </a:ext>
            </a:extLst>
          </p:cNvPr>
          <p:cNvSpPr/>
          <p:nvPr/>
        </p:nvSpPr>
        <p:spPr>
          <a:xfrm>
            <a:off x="216487" y="2823292"/>
            <a:ext cx="1044579" cy="551292"/>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1488964" y="995201"/>
            <a:ext cx="2670301" cy="575416"/>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b" anchorCtr="0">
            <a:noAutofit/>
          </a:bodyPr>
          <a:lstStyle/>
          <a:p>
            <a:pPr algn="just">
              <a:lnSpc>
                <a:spcPct val="115000"/>
              </a:lnSpc>
              <a:spcAft>
                <a:spcPts val="1000"/>
              </a:spcAft>
            </a:pPr>
            <a:r>
              <a:rPr lang="es-PE" sz="1800" dirty="0">
                <a:solidFill>
                  <a:schemeClr val="bg1"/>
                </a:solidFill>
                <a:effectLst/>
                <a:latin typeface="Arial" panose="020B0604020202020204" pitchFamily="34" charset="0"/>
                <a:ea typeface="Calibri" panose="020F0502020204030204" pitchFamily="34" charset="0"/>
              </a:rPr>
              <a:t>Beneficiarios Indirectos</a:t>
            </a:r>
            <a:endParaRPr lang="es-PE" sz="1800" dirty="0">
              <a:solidFill>
                <a:schemeClr val="bg1"/>
              </a:solidFill>
              <a:effectLst/>
              <a:latin typeface="Calibri" panose="020F0502020204030204" pitchFamily="34" charset="0"/>
              <a:ea typeface="Calibri" panose="020F0502020204030204" pitchFamily="34" charset="0"/>
            </a:endParaRPr>
          </a:p>
        </p:txBody>
      </p:sp>
      <p:sp>
        <p:nvSpPr>
          <p:cNvPr id="2330" name="Google Shape;2330;p44"/>
          <p:cNvSpPr txBox="1">
            <a:spLocks noGrp="1"/>
          </p:cNvSpPr>
          <p:nvPr>
            <p:ph type="subTitle" idx="1"/>
          </p:nvPr>
        </p:nvSpPr>
        <p:spPr>
          <a:xfrm>
            <a:off x="904362" y="1890694"/>
            <a:ext cx="3291900" cy="2017597"/>
          </a:xfrm>
          <a:prstGeom prst="rect">
            <a:avLst/>
          </a:prstGeom>
        </p:spPr>
        <p:txBody>
          <a:bodyPr spcFirstLastPara="1" wrap="square" lIns="91425" tIns="91425" rIns="91425" bIns="91425" anchor="t" anchorCtr="0">
            <a:noAutofit/>
          </a:bodyPr>
          <a:lstStyle/>
          <a:p>
            <a:pPr marL="342900" lvl="0" indent="-342900" algn="just">
              <a:lnSpc>
                <a:spcPct val="115000"/>
              </a:lnSpc>
              <a:spcAft>
                <a:spcPts val="800"/>
              </a:spcAft>
              <a:buFont typeface="Arial" panose="020B0604020202020204" pitchFamily="34" charset="0"/>
              <a:buChar char="•"/>
            </a:pPr>
            <a:r>
              <a:rPr lang="es-PE" sz="1800" dirty="0">
                <a:effectLst/>
                <a:latin typeface="Arial" panose="020B0604020202020204" pitchFamily="34" charset="0"/>
                <a:ea typeface="Arial" panose="020B0604020202020204" pitchFamily="34" charset="0"/>
                <a:cs typeface="Arial" panose="020B0604020202020204" pitchFamily="34" charset="0"/>
              </a:rPr>
              <a:t>Los vendedores de la empresa donde se hará uso del sistema de ventas.</a:t>
            </a:r>
          </a:p>
          <a:p>
            <a:pPr marL="342900" lvl="0" indent="-342900" algn="just">
              <a:lnSpc>
                <a:spcPct val="115000"/>
              </a:lnSpc>
              <a:spcAft>
                <a:spcPts val="800"/>
              </a:spcAft>
              <a:buFont typeface="Arial" panose="020B0604020202020204" pitchFamily="34" charset="0"/>
              <a:buChar char="•"/>
            </a:pPr>
            <a:r>
              <a:rPr lang="es-PE" sz="1800" dirty="0">
                <a:effectLst/>
                <a:latin typeface="Arial" panose="020B0604020202020204" pitchFamily="34" charset="0"/>
                <a:ea typeface="Arial" panose="020B0604020202020204" pitchFamily="34" charset="0"/>
                <a:cs typeface="Arial" panose="020B0604020202020204" pitchFamily="34" charset="0"/>
              </a:rPr>
              <a:t>La calidad de atención brindada en el día a día a los clientes.</a:t>
            </a: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
        <p:nvSpPr>
          <p:cNvPr id="4" name="Flecha: a la derecha con bandas 3">
            <a:extLst>
              <a:ext uri="{FF2B5EF4-FFF2-40B4-BE49-F238E27FC236}">
                <a16:creationId xmlns:a16="http://schemas.microsoft.com/office/drawing/2014/main" id="{D0502834-A9C5-4387-8A95-55276124145F}"/>
              </a:ext>
            </a:extLst>
          </p:cNvPr>
          <p:cNvSpPr/>
          <p:nvPr/>
        </p:nvSpPr>
        <p:spPr>
          <a:xfrm>
            <a:off x="236668" y="1890694"/>
            <a:ext cx="1044579" cy="551292"/>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 name="Flecha: a la derecha con bandas 10">
            <a:extLst>
              <a:ext uri="{FF2B5EF4-FFF2-40B4-BE49-F238E27FC236}">
                <a16:creationId xmlns:a16="http://schemas.microsoft.com/office/drawing/2014/main" id="{82307980-87A8-452A-9349-15997445A6D2}"/>
              </a:ext>
            </a:extLst>
          </p:cNvPr>
          <p:cNvSpPr/>
          <p:nvPr/>
        </p:nvSpPr>
        <p:spPr>
          <a:xfrm>
            <a:off x="216487" y="2823292"/>
            <a:ext cx="1044579" cy="551292"/>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417203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r>
              <a:rPr lang="es-PE" sz="5400" kern="0" dirty="0">
                <a:effectLst/>
                <a:latin typeface="Calibri" panose="020F0502020204030204" pitchFamily="34" charset="0"/>
                <a:ea typeface="Batang" panose="02030600000101010101" pitchFamily="18" charset="-127"/>
                <a:cs typeface="Times New Roman" panose="02020603050405020304" pitchFamily="18" charset="0"/>
              </a:rPr>
              <a:t>Productos  Entregables </a:t>
            </a:r>
            <a:endParaRPr lang="es-PE" sz="5400" kern="0" dirty="0">
              <a:effectLst/>
              <a:latin typeface="Arial" panose="020B060402020202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14" name="CuadroTexto 13">
            <a:extLst>
              <a:ext uri="{FF2B5EF4-FFF2-40B4-BE49-F238E27FC236}">
                <a16:creationId xmlns:a16="http://schemas.microsoft.com/office/drawing/2014/main" id="{47861F46-F6ED-493B-8243-9BAA5F32E2A9}"/>
              </a:ext>
            </a:extLst>
          </p:cNvPr>
          <p:cNvSpPr txBox="1"/>
          <p:nvPr/>
        </p:nvSpPr>
        <p:spPr>
          <a:xfrm>
            <a:off x="204395" y="215153"/>
            <a:ext cx="1742739" cy="307777"/>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s-MX" dirty="0">
                <a:solidFill>
                  <a:schemeClr val="bg1"/>
                </a:solidFill>
              </a:rPr>
              <a:t>BASE DE DATOS</a:t>
            </a:r>
            <a:endParaRPr lang="es-PE" dirty="0">
              <a:solidFill>
                <a:schemeClr val="bg1"/>
              </a:solidFill>
            </a:endParaRPr>
          </a:p>
        </p:txBody>
      </p:sp>
      <p:pic>
        <p:nvPicPr>
          <p:cNvPr id="3" name="Imagen 2">
            <a:extLst>
              <a:ext uri="{FF2B5EF4-FFF2-40B4-BE49-F238E27FC236}">
                <a16:creationId xmlns:a16="http://schemas.microsoft.com/office/drawing/2014/main" id="{C29AB755-91AC-4271-80EF-9169EA246724}"/>
              </a:ext>
            </a:extLst>
          </p:cNvPr>
          <p:cNvPicPr>
            <a:picLocks noChangeAspect="1"/>
          </p:cNvPicPr>
          <p:nvPr/>
        </p:nvPicPr>
        <p:blipFill>
          <a:blip r:embed="rId3"/>
          <a:stretch>
            <a:fillRect/>
          </a:stretch>
        </p:blipFill>
        <p:spPr>
          <a:xfrm>
            <a:off x="2144607" y="149772"/>
            <a:ext cx="5141179" cy="484395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3177320" y="248752"/>
            <a:ext cx="2761982" cy="525073"/>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1"/>
                </a:solidFill>
              </a:rPr>
              <a:t>LOGIN</a:t>
            </a:r>
            <a:endParaRPr dirty="0">
              <a:solidFill>
                <a:schemeClr val="bg1"/>
              </a:solidFill>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Imagen 52">
            <a:extLst>
              <a:ext uri="{FF2B5EF4-FFF2-40B4-BE49-F238E27FC236}">
                <a16:creationId xmlns:a16="http://schemas.microsoft.com/office/drawing/2014/main" id="{9D5B6749-66CE-4A73-984C-D56CF7E447AF}"/>
              </a:ext>
            </a:extLst>
          </p:cNvPr>
          <p:cNvPicPr/>
          <p:nvPr/>
        </p:nvPicPr>
        <p:blipFill>
          <a:blip r:embed="rId5"/>
          <a:stretch>
            <a:fillRect/>
          </a:stretch>
        </p:blipFill>
        <p:spPr>
          <a:xfrm>
            <a:off x="769988" y="1116668"/>
            <a:ext cx="7696499" cy="356290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sz="3200" b="1" dirty="0">
                <a:effectLst/>
                <a:latin typeface="Calibri" panose="020F0502020204030204" pitchFamily="34" charset="0"/>
                <a:ea typeface="Calibri" panose="020F0502020204030204" pitchFamily="34" charset="0"/>
              </a:rPr>
              <a:t>Listado de producto</a:t>
            </a:r>
            <a:endParaRPr lang="es-PE" sz="3200" dirty="0">
              <a:effectLst/>
              <a:latin typeface="Calibri" panose="020F0502020204030204" pitchFamily="34" charset="0"/>
              <a:ea typeface="Calibri" panose="020F0502020204030204" pitchFamily="34" charset="0"/>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pic>
        <p:nvPicPr>
          <p:cNvPr id="36" name="Imagen 35">
            <a:extLst>
              <a:ext uri="{FF2B5EF4-FFF2-40B4-BE49-F238E27FC236}">
                <a16:creationId xmlns:a16="http://schemas.microsoft.com/office/drawing/2014/main" id="{07171443-FEE6-444B-8EB5-2D23C0222BF1}"/>
              </a:ext>
            </a:extLst>
          </p:cNvPr>
          <p:cNvPicPr/>
          <p:nvPr/>
        </p:nvPicPr>
        <p:blipFill>
          <a:blip r:embed="rId3"/>
          <a:stretch>
            <a:fillRect/>
          </a:stretch>
        </p:blipFill>
        <p:spPr>
          <a:xfrm>
            <a:off x="1137479" y="1120703"/>
            <a:ext cx="6876967" cy="347281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effectLst/>
                <a:latin typeface="Calibri" panose="020F0502020204030204" pitchFamily="34" charset="0"/>
                <a:ea typeface="Calibri" panose="020F0502020204030204" pitchFamily="34" charset="0"/>
              </a:rPr>
              <a:t>Registro de Producto</a:t>
            </a:r>
            <a:endParaRPr lang="es-PE" dirty="0">
              <a:effectLst/>
              <a:latin typeface="Calibri" panose="020F0502020204030204" pitchFamily="34" charset="0"/>
              <a:ea typeface="Calibri" panose="020F0502020204030204" pitchFamily="34" charset="0"/>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4" name="Imagen 233">
            <a:extLst>
              <a:ext uri="{FF2B5EF4-FFF2-40B4-BE49-F238E27FC236}">
                <a16:creationId xmlns:a16="http://schemas.microsoft.com/office/drawing/2014/main" id="{7AC2A5DC-B4CD-4E99-B1FE-EE612D6FA25C}"/>
              </a:ext>
            </a:extLst>
          </p:cNvPr>
          <p:cNvPicPr/>
          <p:nvPr/>
        </p:nvPicPr>
        <p:blipFill>
          <a:blip r:embed="rId3"/>
          <a:stretch>
            <a:fillRect/>
          </a:stretch>
        </p:blipFill>
        <p:spPr>
          <a:xfrm>
            <a:off x="1187635" y="973876"/>
            <a:ext cx="7203329" cy="382684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Editar </a:t>
            </a:r>
            <a:r>
              <a:rPr lang="es-PE" b="1" dirty="0">
                <a:effectLst/>
                <a:latin typeface="Calibri" panose="020F0502020204030204" pitchFamily="34" charset="0"/>
                <a:ea typeface="Calibri" panose="020F0502020204030204" pitchFamily="34" charset="0"/>
              </a:rPr>
              <a:t>Producto</a:t>
            </a:r>
            <a:endParaRPr lang="es-PE" dirty="0">
              <a:effectLst/>
              <a:latin typeface="Calibri" panose="020F0502020204030204" pitchFamily="34" charset="0"/>
              <a:ea typeface="Calibri" panose="020F0502020204030204" pitchFamily="34" charset="0"/>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5" name="Imagen 234">
            <a:extLst>
              <a:ext uri="{FF2B5EF4-FFF2-40B4-BE49-F238E27FC236}">
                <a16:creationId xmlns:a16="http://schemas.microsoft.com/office/drawing/2014/main" id="{D25B888A-3E72-4A3A-A11F-534D3B889783}"/>
              </a:ext>
            </a:extLst>
          </p:cNvPr>
          <p:cNvPicPr/>
          <p:nvPr/>
        </p:nvPicPr>
        <p:blipFill>
          <a:blip r:embed="rId3"/>
          <a:stretch>
            <a:fillRect/>
          </a:stretch>
        </p:blipFill>
        <p:spPr>
          <a:xfrm>
            <a:off x="495992" y="1000796"/>
            <a:ext cx="8188379" cy="3844888"/>
          </a:xfrm>
          <a:prstGeom prst="rect">
            <a:avLst/>
          </a:prstGeom>
        </p:spPr>
      </p:pic>
    </p:spTree>
    <p:extLst>
      <p:ext uri="{BB962C8B-B14F-4D97-AF65-F5344CB8AC3E}">
        <p14:creationId xmlns:p14="http://schemas.microsoft.com/office/powerpoint/2010/main" val="3549945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Listado</a:t>
            </a:r>
            <a:r>
              <a:rPr lang="es-PE" b="1" dirty="0">
                <a:effectLst/>
                <a:latin typeface="Calibri" panose="020F0502020204030204" pitchFamily="34" charset="0"/>
                <a:ea typeface="Calibri" panose="020F0502020204030204" pitchFamily="34" charset="0"/>
              </a:rPr>
              <a:t> de Empleados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5" name="Imagen 234">
            <a:extLst>
              <a:ext uri="{FF2B5EF4-FFF2-40B4-BE49-F238E27FC236}">
                <a16:creationId xmlns:a16="http://schemas.microsoft.com/office/drawing/2014/main" id="{24E805C6-4781-402D-BEEA-862E42D764B4}"/>
              </a:ext>
            </a:extLst>
          </p:cNvPr>
          <p:cNvPicPr/>
          <p:nvPr/>
        </p:nvPicPr>
        <p:blipFill>
          <a:blip r:embed="rId3"/>
          <a:stretch>
            <a:fillRect/>
          </a:stretch>
        </p:blipFill>
        <p:spPr>
          <a:xfrm>
            <a:off x="746860" y="1208951"/>
            <a:ext cx="8159634" cy="2739289"/>
          </a:xfrm>
          <a:prstGeom prst="rect">
            <a:avLst/>
          </a:prstGeom>
        </p:spPr>
      </p:pic>
    </p:spTree>
    <p:extLst>
      <p:ext uri="{BB962C8B-B14F-4D97-AF65-F5344CB8AC3E}">
        <p14:creationId xmlns:p14="http://schemas.microsoft.com/office/powerpoint/2010/main" val="1740875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Registro </a:t>
            </a:r>
            <a:r>
              <a:rPr lang="es-PE" b="1" dirty="0">
                <a:effectLst/>
                <a:latin typeface="Calibri" panose="020F0502020204030204" pitchFamily="34" charset="0"/>
                <a:ea typeface="Calibri" panose="020F0502020204030204" pitchFamily="34" charset="0"/>
              </a:rPr>
              <a:t>de Empleados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 name="Imagen 42">
            <a:extLst>
              <a:ext uri="{FF2B5EF4-FFF2-40B4-BE49-F238E27FC236}">
                <a16:creationId xmlns:a16="http://schemas.microsoft.com/office/drawing/2014/main" id="{D8F04FD5-FA48-446E-9360-7C4D210DA82A}"/>
              </a:ext>
            </a:extLst>
          </p:cNvPr>
          <p:cNvPicPr/>
          <p:nvPr/>
        </p:nvPicPr>
        <p:blipFill>
          <a:blip r:embed="rId3"/>
          <a:stretch>
            <a:fillRect/>
          </a:stretch>
        </p:blipFill>
        <p:spPr>
          <a:xfrm>
            <a:off x="605646" y="916995"/>
            <a:ext cx="8253345" cy="3571878"/>
          </a:xfrm>
          <a:prstGeom prst="rect">
            <a:avLst/>
          </a:prstGeom>
        </p:spPr>
      </p:pic>
    </p:spTree>
    <p:extLst>
      <p:ext uri="{BB962C8B-B14F-4D97-AF65-F5344CB8AC3E}">
        <p14:creationId xmlns:p14="http://schemas.microsoft.com/office/powerpoint/2010/main" val="2265383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243929" y="639024"/>
            <a:ext cx="3819294" cy="16595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PE" sz="4400" b="1" dirty="0">
                <a:latin typeface="Arial" panose="020B0604020202020204" pitchFamily="34" charset="0"/>
                <a:ea typeface="Calibri" panose="020F0502020204030204" pitchFamily="34" charset="0"/>
              </a:rPr>
              <a:t>I</a:t>
            </a:r>
            <a:r>
              <a:rPr lang="es-PE" sz="4400" b="1" kern="0" dirty="0">
                <a:effectLst/>
                <a:latin typeface="Arial" panose="020B0604020202020204" pitchFamily="34" charset="0"/>
                <a:ea typeface="Calibri" panose="020F0502020204030204" pitchFamily="34" charset="0"/>
              </a:rPr>
              <a:t>ntegrantes</a:t>
            </a:r>
            <a:endParaRPr sz="8800" dirty="0"/>
          </a:p>
        </p:txBody>
      </p:sp>
      <p:pic>
        <p:nvPicPr>
          <p:cNvPr id="3" name="Imagen 2">
            <a:extLst>
              <a:ext uri="{FF2B5EF4-FFF2-40B4-BE49-F238E27FC236}">
                <a16:creationId xmlns:a16="http://schemas.microsoft.com/office/drawing/2014/main" id="{9443F3E6-4E2A-4352-80B9-D5A9BCB9D4E0}"/>
              </a:ext>
            </a:extLst>
          </p:cNvPr>
          <p:cNvPicPr>
            <a:picLocks noChangeAspect="1"/>
          </p:cNvPicPr>
          <p:nvPr/>
        </p:nvPicPr>
        <p:blipFill rotWithShape="1">
          <a:blip r:embed="rId3"/>
          <a:srcRect b="41230"/>
          <a:stretch/>
        </p:blipFill>
        <p:spPr>
          <a:xfrm>
            <a:off x="2277650" y="2408873"/>
            <a:ext cx="4588700" cy="165956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017894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Editar </a:t>
            </a:r>
            <a:r>
              <a:rPr lang="es-PE" b="1" dirty="0">
                <a:effectLst/>
                <a:latin typeface="Calibri" panose="020F0502020204030204" pitchFamily="34" charset="0"/>
                <a:ea typeface="Calibri" panose="020F0502020204030204" pitchFamily="34" charset="0"/>
              </a:rPr>
              <a:t>Empleados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 name="Imagen 42">
            <a:extLst>
              <a:ext uri="{FF2B5EF4-FFF2-40B4-BE49-F238E27FC236}">
                <a16:creationId xmlns:a16="http://schemas.microsoft.com/office/drawing/2014/main" id="{D28778F9-905D-4DFB-98BC-AE99847C486B}"/>
              </a:ext>
            </a:extLst>
          </p:cNvPr>
          <p:cNvPicPr/>
          <p:nvPr/>
        </p:nvPicPr>
        <p:blipFill>
          <a:blip r:embed="rId3"/>
          <a:stretch>
            <a:fillRect/>
          </a:stretch>
        </p:blipFill>
        <p:spPr>
          <a:xfrm>
            <a:off x="1148811" y="1167573"/>
            <a:ext cx="7235168" cy="3416302"/>
          </a:xfrm>
          <a:prstGeom prst="rect">
            <a:avLst/>
          </a:prstGeom>
        </p:spPr>
      </p:pic>
    </p:spTree>
    <p:extLst>
      <p:ext uri="{BB962C8B-B14F-4D97-AF65-F5344CB8AC3E}">
        <p14:creationId xmlns:p14="http://schemas.microsoft.com/office/powerpoint/2010/main" val="1782106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LISTADO DE CLIENTES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Imagen 43">
            <a:extLst>
              <a:ext uri="{FF2B5EF4-FFF2-40B4-BE49-F238E27FC236}">
                <a16:creationId xmlns:a16="http://schemas.microsoft.com/office/drawing/2014/main" id="{BEB3DD65-83CD-496C-A534-7E5706CB5D51}"/>
              </a:ext>
            </a:extLst>
          </p:cNvPr>
          <p:cNvPicPr/>
          <p:nvPr/>
        </p:nvPicPr>
        <p:blipFill>
          <a:blip r:embed="rId3"/>
          <a:stretch>
            <a:fillRect/>
          </a:stretch>
        </p:blipFill>
        <p:spPr>
          <a:xfrm>
            <a:off x="605646" y="1120134"/>
            <a:ext cx="8360223" cy="2573092"/>
          </a:xfrm>
          <a:prstGeom prst="rect">
            <a:avLst/>
          </a:prstGeom>
        </p:spPr>
      </p:pic>
    </p:spTree>
    <p:extLst>
      <p:ext uri="{BB962C8B-B14F-4D97-AF65-F5344CB8AC3E}">
        <p14:creationId xmlns:p14="http://schemas.microsoft.com/office/powerpoint/2010/main" val="4001887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REGISTRO DE CLIENTES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Imagen 43">
            <a:extLst>
              <a:ext uri="{FF2B5EF4-FFF2-40B4-BE49-F238E27FC236}">
                <a16:creationId xmlns:a16="http://schemas.microsoft.com/office/drawing/2014/main" id="{A0DF7DCE-A6A6-40C2-824C-9D965C0A071D}"/>
              </a:ext>
            </a:extLst>
          </p:cNvPr>
          <p:cNvPicPr/>
          <p:nvPr/>
        </p:nvPicPr>
        <p:blipFill>
          <a:blip r:embed="rId3"/>
          <a:stretch>
            <a:fillRect/>
          </a:stretch>
        </p:blipFill>
        <p:spPr>
          <a:xfrm>
            <a:off x="508145" y="1194573"/>
            <a:ext cx="8302773" cy="3078802"/>
          </a:xfrm>
          <a:prstGeom prst="rect">
            <a:avLst/>
          </a:prstGeom>
        </p:spPr>
      </p:pic>
    </p:spTree>
    <p:extLst>
      <p:ext uri="{BB962C8B-B14F-4D97-AF65-F5344CB8AC3E}">
        <p14:creationId xmlns:p14="http://schemas.microsoft.com/office/powerpoint/2010/main" val="3846729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EDITAR CLIENTES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 name="Imagen 42">
            <a:extLst>
              <a:ext uri="{FF2B5EF4-FFF2-40B4-BE49-F238E27FC236}">
                <a16:creationId xmlns:a16="http://schemas.microsoft.com/office/drawing/2014/main" id="{52CB152C-1944-4CAF-B001-ED782AC49AB2}"/>
              </a:ext>
            </a:extLst>
          </p:cNvPr>
          <p:cNvPicPr/>
          <p:nvPr/>
        </p:nvPicPr>
        <p:blipFill>
          <a:blip r:embed="rId3"/>
          <a:stretch>
            <a:fillRect/>
          </a:stretch>
        </p:blipFill>
        <p:spPr>
          <a:xfrm>
            <a:off x="558202" y="1294364"/>
            <a:ext cx="8122660" cy="2681563"/>
          </a:xfrm>
          <a:prstGeom prst="rect">
            <a:avLst/>
          </a:prstGeom>
        </p:spPr>
      </p:pic>
    </p:spTree>
    <p:extLst>
      <p:ext uri="{BB962C8B-B14F-4D97-AF65-F5344CB8AC3E}">
        <p14:creationId xmlns:p14="http://schemas.microsoft.com/office/powerpoint/2010/main" val="1730486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VENTAS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Imagen 43">
            <a:extLst>
              <a:ext uri="{FF2B5EF4-FFF2-40B4-BE49-F238E27FC236}">
                <a16:creationId xmlns:a16="http://schemas.microsoft.com/office/drawing/2014/main" id="{0957F88C-33E5-4F20-862D-65FFB2DD9CA6}"/>
              </a:ext>
            </a:extLst>
          </p:cNvPr>
          <p:cNvPicPr/>
          <p:nvPr/>
        </p:nvPicPr>
        <p:blipFill>
          <a:blip r:embed="rId3"/>
          <a:stretch>
            <a:fillRect/>
          </a:stretch>
        </p:blipFill>
        <p:spPr>
          <a:xfrm>
            <a:off x="298523" y="923685"/>
            <a:ext cx="8655472" cy="3280179"/>
          </a:xfrm>
          <a:prstGeom prst="rect">
            <a:avLst/>
          </a:prstGeom>
        </p:spPr>
      </p:pic>
    </p:spTree>
    <p:extLst>
      <p:ext uri="{BB962C8B-B14F-4D97-AF65-F5344CB8AC3E}">
        <p14:creationId xmlns:p14="http://schemas.microsoft.com/office/powerpoint/2010/main" val="41205634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algn="ctr">
              <a:lnSpc>
                <a:spcPct val="107000"/>
              </a:lnSpc>
              <a:spcAft>
                <a:spcPts val="800"/>
              </a:spcAft>
            </a:pPr>
            <a:r>
              <a:rPr lang="es-PE" b="1" dirty="0">
                <a:latin typeface="Calibri" panose="020F0502020204030204" pitchFamily="34" charset="0"/>
                <a:ea typeface="Calibri" panose="020F0502020204030204" pitchFamily="34" charset="0"/>
              </a:rPr>
              <a:t>VER VENTAS</a:t>
            </a:r>
            <a:endParaRPr lang="es-PE" dirty="0">
              <a:effectLst/>
              <a:latin typeface="Calibri" panose="020F0502020204030204" pitchFamily="34" charset="0"/>
              <a:ea typeface="Calibri" panose="020F0502020204030204" pitchFamily="34" charset="0"/>
            </a:endParaRPr>
          </a:p>
        </p:txBody>
      </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 name="Imagen 42">
            <a:extLst>
              <a:ext uri="{FF2B5EF4-FFF2-40B4-BE49-F238E27FC236}">
                <a16:creationId xmlns:a16="http://schemas.microsoft.com/office/drawing/2014/main" id="{3E0A0764-D98A-4722-8A11-590AB4B4BC80}"/>
              </a:ext>
            </a:extLst>
          </p:cNvPr>
          <p:cNvPicPr/>
          <p:nvPr/>
        </p:nvPicPr>
        <p:blipFill>
          <a:blip r:embed="rId3"/>
          <a:stretch>
            <a:fillRect/>
          </a:stretch>
        </p:blipFill>
        <p:spPr>
          <a:xfrm>
            <a:off x="609276" y="1246409"/>
            <a:ext cx="8100511" cy="2785000"/>
          </a:xfrm>
          <a:prstGeom prst="rect">
            <a:avLst/>
          </a:prstGeom>
        </p:spPr>
      </p:pic>
    </p:spTree>
    <p:extLst>
      <p:ext uri="{BB962C8B-B14F-4D97-AF65-F5344CB8AC3E}">
        <p14:creationId xmlns:p14="http://schemas.microsoft.com/office/powerpoint/2010/main" val="1504505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6" name="Google Shape;3186;p55"/>
          <p:cNvSpPr txBox="1">
            <a:spLocks noGrp="1"/>
          </p:cNvSpPr>
          <p:nvPr>
            <p:ph type="title"/>
          </p:nvPr>
        </p:nvSpPr>
        <p:spPr>
          <a:xfrm>
            <a:off x="2387660" y="2057400"/>
            <a:ext cx="4626326" cy="5143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dirty="0">
                <a:solidFill>
                  <a:schemeClr val="dk2"/>
                </a:solidFill>
              </a:rPr>
              <a:t>CONCLUSIONES</a:t>
            </a:r>
            <a:endParaRPr sz="107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80" name="Google Shape;2980;p52"/>
          <p:cNvSpPr txBox="1">
            <a:spLocks noGrp="1"/>
          </p:cNvSpPr>
          <p:nvPr>
            <p:ph type="title"/>
          </p:nvPr>
        </p:nvSpPr>
        <p:spPr>
          <a:xfrm>
            <a:off x="5532658" y="1676005"/>
            <a:ext cx="2962800" cy="57600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p>
            <a:pPr>
              <a:lnSpc>
                <a:spcPct val="107000"/>
              </a:lnSpc>
              <a:spcAft>
                <a:spcPts val="800"/>
              </a:spcAft>
            </a:pPr>
            <a:r>
              <a:rPr lang="es-PE" b="1" dirty="0">
                <a:solidFill>
                  <a:schemeClr val="bg1"/>
                </a:solidFill>
                <a:effectLst/>
                <a:latin typeface="Calibri" panose="020F0502020204030204" pitchFamily="34" charset="0"/>
                <a:ea typeface="Calibri" panose="020F0502020204030204" pitchFamily="34" charset="0"/>
              </a:rPr>
              <a:t>Conclusiones</a:t>
            </a:r>
            <a:endParaRPr lang="es-PE" dirty="0">
              <a:solidFill>
                <a:schemeClr val="bg1"/>
              </a:solidFill>
              <a:effectLst/>
              <a:latin typeface="Calibri" panose="020F0502020204030204" pitchFamily="34" charset="0"/>
              <a:ea typeface="Calibri" panose="020F0502020204030204" pitchFamily="34" charset="0"/>
            </a:endParaRPr>
          </a:p>
        </p:txBody>
      </p:sp>
      <p:sp>
        <p:nvSpPr>
          <p:cNvPr id="34" name="CuadroTexto 33">
            <a:extLst>
              <a:ext uri="{FF2B5EF4-FFF2-40B4-BE49-F238E27FC236}">
                <a16:creationId xmlns:a16="http://schemas.microsoft.com/office/drawing/2014/main" id="{4F18608E-D2FF-4B0C-881B-2B8747D25B14}"/>
              </a:ext>
            </a:extLst>
          </p:cNvPr>
          <p:cNvSpPr txBox="1"/>
          <p:nvPr/>
        </p:nvSpPr>
        <p:spPr>
          <a:xfrm>
            <a:off x="547959" y="2080920"/>
            <a:ext cx="4582758" cy="1661417"/>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nSpc>
                <a:spcPct val="107000"/>
              </a:lnSpc>
              <a:spcAft>
                <a:spcPts val="800"/>
              </a:spcAft>
            </a:pPr>
            <a:r>
              <a:rPr lang="es-PE" sz="1600" dirty="0">
                <a:effectLst/>
                <a:latin typeface="Calibri" panose="020F0502020204030204" pitchFamily="34" charset="0"/>
                <a:ea typeface="Calibri" panose="020F0502020204030204" pitchFamily="34" charset="0"/>
              </a:rPr>
              <a:t>El sistema ha sido testeado en su primera versión para comprobar su eficiencia, estabilidad, teniendo un resultado fue positivo, el sistema puede atender a una gran cantidad de usuarios, y la única dependencia en crecimiento seria la potencia del hardware.</a:t>
            </a:r>
          </a:p>
        </p:txBody>
      </p:sp>
      <p:pic>
        <p:nvPicPr>
          <p:cNvPr id="2050" name="Picture 2" descr="Papeles sueltos: Las conclusiones y revisión de la introducción y objetvos">
            <a:extLst>
              <a:ext uri="{FF2B5EF4-FFF2-40B4-BE49-F238E27FC236}">
                <a16:creationId xmlns:a16="http://schemas.microsoft.com/office/drawing/2014/main" id="{3BB50392-5EDA-4E75-A6E2-7A0F9F8B63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3895" y="2571750"/>
            <a:ext cx="1700326" cy="2114395"/>
          </a:xfrm>
          <a:prstGeom prst="rect">
            <a:avLst/>
          </a:prstGeom>
          <a:noFill/>
          <a:extLst>
            <a:ext uri="{909E8E84-426E-40DD-AFC4-6F175D3DCCD1}">
              <a14:hiddenFill xmlns:a14="http://schemas.microsoft.com/office/drawing/2010/main">
                <a:solidFill>
                  <a:srgbClr val="FFFFFF"/>
                </a:solidFill>
              </a14:hiddenFill>
            </a:ext>
          </a:extLst>
        </p:spPr>
      </p:pic>
      <p:grpSp>
        <p:nvGrpSpPr>
          <p:cNvPr id="62" name="Google Shape;3013;p53">
            <a:extLst>
              <a:ext uri="{FF2B5EF4-FFF2-40B4-BE49-F238E27FC236}">
                <a16:creationId xmlns:a16="http://schemas.microsoft.com/office/drawing/2014/main" id="{985AEED7-49F2-496F-8FA2-F6FDCB526576}"/>
              </a:ext>
            </a:extLst>
          </p:cNvPr>
          <p:cNvGrpSpPr/>
          <p:nvPr/>
        </p:nvGrpSpPr>
        <p:grpSpPr>
          <a:xfrm>
            <a:off x="1781300" y="32736"/>
            <a:ext cx="2116075" cy="1931269"/>
            <a:chOff x="801025" y="358275"/>
            <a:chExt cx="6170425" cy="5079800"/>
          </a:xfrm>
        </p:grpSpPr>
        <p:sp>
          <p:nvSpPr>
            <p:cNvPr id="63" name="Google Shape;3014;p53">
              <a:extLst>
                <a:ext uri="{FF2B5EF4-FFF2-40B4-BE49-F238E27FC236}">
                  <a16:creationId xmlns:a16="http://schemas.microsoft.com/office/drawing/2014/main" id="{3B4C524F-10DE-434E-AA13-803B7ABB82CB}"/>
                </a:ext>
              </a:extLst>
            </p:cNvPr>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15;p53">
              <a:extLst>
                <a:ext uri="{FF2B5EF4-FFF2-40B4-BE49-F238E27FC236}">
                  <a16:creationId xmlns:a16="http://schemas.microsoft.com/office/drawing/2014/main" id="{73E3C0E4-FA1F-4627-962A-B976F0C89342}"/>
                </a:ext>
              </a:extLst>
            </p:cNvPr>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16;p53">
              <a:extLst>
                <a:ext uri="{FF2B5EF4-FFF2-40B4-BE49-F238E27FC236}">
                  <a16:creationId xmlns:a16="http://schemas.microsoft.com/office/drawing/2014/main" id="{BED4A518-0384-4D27-9641-7092508793D2}"/>
                </a:ext>
              </a:extLst>
            </p:cNvPr>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17;p53">
              <a:extLst>
                <a:ext uri="{FF2B5EF4-FFF2-40B4-BE49-F238E27FC236}">
                  <a16:creationId xmlns:a16="http://schemas.microsoft.com/office/drawing/2014/main" id="{486E8142-9D93-4932-BB64-C1C6E54C837F}"/>
                </a:ext>
              </a:extLst>
            </p:cNvPr>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18;p53">
              <a:extLst>
                <a:ext uri="{FF2B5EF4-FFF2-40B4-BE49-F238E27FC236}">
                  <a16:creationId xmlns:a16="http://schemas.microsoft.com/office/drawing/2014/main" id="{58B2A5A1-A3D6-4842-B58C-594D8221ED4F}"/>
                </a:ext>
              </a:extLst>
            </p:cNvPr>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19;p53">
              <a:extLst>
                <a:ext uri="{FF2B5EF4-FFF2-40B4-BE49-F238E27FC236}">
                  <a16:creationId xmlns:a16="http://schemas.microsoft.com/office/drawing/2014/main" id="{56C898D0-E01C-410E-AC52-A759D5206BA4}"/>
                </a:ext>
              </a:extLst>
            </p:cNvPr>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020;p53">
              <a:extLst>
                <a:ext uri="{FF2B5EF4-FFF2-40B4-BE49-F238E27FC236}">
                  <a16:creationId xmlns:a16="http://schemas.microsoft.com/office/drawing/2014/main" id="{BCA0043C-9481-4822-92B2-1E45E92266EF}"/>
                </a:ext>
              </a:extLst>
            </p:cNvPr>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021;p53">
              <a:extLst>
                <a:ext uri="{FF2B5EF4-FFF2-40B4-BE49-F238E27FC236}">
                  <a16:creationId xmlns:a16="http://schemas.microsoft.com/office/drawing/2014/main" id="{50D132CF-9CCC-4600-83CA-AEE10DF4C40F}"/>
                </a:ext>
              </a:extLst>
            </p:cNvPr>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022;p53">
              <a:extLst>
                <a:ext uri="{FF2B5EF4-FFF2-40B4-BE49-F238E27FC236}">
                  <a16:creationId xmlns:a16="http://schemas.microsoft.com/office/drawing/2014/main" id="{7FEDDC92-2491-4230-9B75-40F2358DCE14}"/>
                </a:ext>
              </a:extLst>
            </p:cNvPr>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023;p53">
              <a:extLst>
                <a:ext uri="{FF2B5EF4-FFF2-40B4-BE49-F238E27FC236}">
                  <a16:creationId xmlns:a16="http://schemas.microsoft.com/office/drawing/2014/main" id="{DDA02FCE-EC86-4333-B686-C5CCDD39E5B6}"/>
                </a:ext>
              </a:extLst>
            </p:cNvPr>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024;p53">
              <a:extLst>
                <a:ext uri="{FF2B5EF4-FFF2-40B4-BE49-F238E27FC236}">
                  <a16:creationId xmlns:a16="http://schemas.microsoft.com/office/drawing/2014/main" id="{55C61B74-2873-4019-85F7-AFE571FFA8AE}"/>
                </a:ext>
              </a:extLst>
            </p:cNvPr>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025;p53">
              <a:extLst>
                <a:ext uri="{FF2B5EF4-FFF2-40B4-BE49-F238E27FC236}">
                  <a16:creationId xmlns:a16="http://schemas.microsoft.com/office/drawing/2014/main" id="{67E1C929-8951-49C7-9DCF-28780006E97F}"/>
                </a:ext>
              </a:extLst>
            </p:cNvPr>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026;p53">
              <a:extLst>
                <a:ext uri="{FF2B5EF4-FFF2-40B4-BE49-F238E27FC236}">
                  <a16:creationId xmlns:a16="http://schemas.microsoft.com/office/drawing/2014/main" id="{A5E8C42E-19E2-4C5A-875E-46729BF9FD72}"/>
                </a:ext>
              </a:extLst>
            </p:cNvPr>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027;p53">
              <a:extLst>
                <a:ext uri="{FF2B5EF4-FFF2-40B4-BE49-F238E27FC236}">
                  <a16:creationId xmlns:a16="http://schemas.microsoft.com/office/drawing/2014/main" id="{852CB771-61BD-4A73-9749-910C8213E14C}"/>
                </a:ext>
              </a:extLst>
            </p:cNvPr>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028;p53">
              <a:extLst>
                <a:ext uri="{FF2B5EF4-FFF2-40B4-BE49-F238E27FC236}">
                  <a16:creationId xmlns:a16="http://schemas.microsoft.com/office/drawing/2014/main" id="{E480198A-51A3-4EE3-9540-A92E313EA31C}"/>
                </a:ext>
              </a:extLst>
            </p:cNvPr>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029;p53">
              <a:extLst>
                <a:ext uri="{FF2B5EF4-FFF2-40B4-BE49-F238E27FC236}">
                  <a16:creationId xmlns:a16="http://schemas.microsoft.com/office/drawing/2014/main" id="{8F17132A-EC16-451F-9DBB-CAAC91C748D9}"/>
                </a:ext>
              </a:extLst>
            </p:cNvPr>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030;p53">
              <a:extLst>
                <a:ext uri="{FF2B5EF4-FFF2-40B4-BE49-F238E27FC236}">
                  <a16:creationId xmlns:a16="http://schemas.microsoft.com/office/drawing/2014/main" id="{8D38CDE3-DF42-4AD4-A6AD-C10ACC465FED}"/>
                </a:ext>
              </a:extLst>
            </p:cNvPr>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031;p53">
              <a:extLst>
                <a:ext uri="{FF2B5EF4-FFF2-40B4-BE49-F238E27FC236}">
                  <a16:creationId xmlns:a16="http://schemas.microsoft.com/office/drawing/2014/main" id="{23EE5BA4-C356-4916-88EC-5FAC9FC03C38}"/>
                </a:ext>
              </a:extLst>
            </p:cNvPr>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032;p53">
              <a:extLst>
                <a:ext uri="{FF2B5EF4-FFF2-40B4-BE49-F238E27FC236}">
                  <a16:creationId xmlns:a16="http://schemas.microsoft.com/office/drawing/2014/main" id="{E49D85AE-C009-4CAE-9E3A-001DA708ADCE}"/>
                </a:ext>
              </a:extLst>
            </p:cNvPr>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033;p53">
              <a:extLst>
                <a:ext uri="{FF2B5EF4-FFF2-40B4-BE49-F238E27FC236}">
                  <a16:creationId xmlns:a16="http://schemas.microsoft.com/office/drawing/2014/main" id="{39A926D8-C057-4D1A-B70B-630E445BECD9}"/>
                </a:ext>
              </a:extLst>
            </p:cNvPr>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034;p53">
              <a:extLst>
                <a:ext uri="{FF2B5EF4-FFF2-40B4-BE49-F238E27FC236}">
                  <a16:creationId xmlns:a16="http://schemas.microsoft.com/office/drawing/2014/main" id="{4F68FCA3-2F20-4D31-A632-410C3CC82742}"/>
                </a:ext>
              </a:extLst>
            </p:cNvPr>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035;p53">
              <a:extLst>
                <a:ext uri="{FF2B5EF4-FFF2-40B4-BE49-F238E27FC236}">
                  <a16:creationId xmlns:a16="http://schemas.microsoft.com/office/drawing/2014/main" id="{8A153CC7-236C-42E2-8EF9-8DA6736DCAA7}"/>
                </a:ext>
              </a:extLst>
            </p:cNvPr>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036;p53">
              <a:extLst>
                <a:ext uri="{FF2B5EF4-FFF2-40B4-BE49-F238E27FC236}">
                  <a16:creationId xmlns:a16="http://schemas.microsoft.com/office/drawing/2014/main" id="{5F3795E5-1D66-4F75-BB87-349D210F48B1}"/>
                </a:ext>
              </a:extLst>
            </p:cNvPr>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037;p53">
              <a:extLst>
                <a:ext uri="{FF2B5EF4-FFF2-40B4-BE49-F238E27FC236}">
                  <a16:creationId xmlns:a16="http://schemas.microsoft.com/office/drawing/2014/main" id="{65DB3097-063E-4943-9A69-2A38144A1A36}"/>
                </a:ext>
              </a:extLst>
            </p:cNvPr>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038;p53">
              <a:extLst>
                <a:ext uri="{FF2B5EF4-FFF2-40B4-BE49-F238E27FC236}">
                  <a16:creationId xmlns:a16="http://schemas.microsoft.com/office/drawing/2014/main" id="{935F75BE-0D8F-4FD5-AD9C-7F809E22C801}"/>
                </a:ext>
              </a:extLst>
            </p:cNvPr>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039;p53">
              <a:extLst>
                <a:ext uri="{FF2B5EF4-FFF2-40B4-BE49-F238E27FC236}">
                  <a16:creationId xmlns:a16="http://schemas.microsoft.com/office/drawing/2014/main" id="{F0394ED6-1B96-4FEB-A79C-CC4E99397767}"/>
                </a:ext>
              </a:extLst>
            </p:cNvPr>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040;p53">
              <a:extLst>
                <a:ext uri="{FF2B5EF4-FFF2-40B4-BE49-F238E27FC236}">
                  <a16:creationId xmlns:a16="http://schemas.microsoft.com/office/drawing/2014/main" id="{13CBAEBA-DEEA-4745-A2CE-52E915D9C8E8}"/>
                </a:ext>
              </a:extLst>
            </p:cNvPr>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041;p53">
              <a:extLst>
                <a:ext uri="{FF2B5EF4-FFF2-40B4-BE49-F238E27FC236}">
                  <a16:creationId xmlns:a16="http://schemas.microsoft.com/office/drawing/2014/main" id="{257659B2-0063-4A77-880B-F5B33288A03C}"/>
                </a:ext>
              </a:extLst>
            </p:cNvPr>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042;p53">
              <a:extLst>
                <a:ext uri="{FF2B5EF4-FFF2-40B4-BE49-F238E27FC236}">
                  <a16:creationId xmlns:a16="http://schemas.microsoft.com/office/drawing/2014/main" id="{912B9B27-F0BF-4616-8777-5D74F9C89494}"/>
                </a:ext>
              </a:extLst>
            </p:cNvPr>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043;p53">
              <a:extLst>
                <a:ext uri="{FF2B5EF4-FFF2-40B4-BE49-F238E27FC236}">
                  <a16:creationId xmlns:a16="http://schemas.microsoft.com/office/drawing/2014/main" id="{D51502D7-2510-4363-ADDE-DBCF63720723}"/>
                </a:ext>
              </a:extLst>
            </p:cNvPr>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044;p53">
              <a:extLst>
                <a:ext uri="{FF2B5EF4-FFF2-40B4-BE49-F238E27FC236}">
                  <a16:creationId xmlns:a16="http://schemas.microsoft.com/office/drawing/2014/main" id="{D0B228D2-17F2-40D3-8A94-C39826160110}"/>
                </a:ext>
              </a:extLst>
            </p:cNvPr>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045;p53">
              <a:extLst>
                <a:ext uri="{FF2B5EF4-FFF2-40B4-BE49-F238E27FC236}">
                  <a16:creationId xmlns:a16="http://schemas.microsoft.com/office/drawing/2014/main" id="{1E4BCF00-2373-40B3-900C-6D6B05815362}"/>
                </a:ext>
              </a:extLst>
            </p:cNvPr>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046;p53">
              <a:extLst>
                <a:ext uri="{FF2B5EF4-FFF2-40B4-BE49-F238E27FC236}">
                  <a16:creationId xmlns:a16="http://schemas.microsoft.com/office/drawing/2014/main" id="{9E380221-22A1-4E9D-A432-B3A17CF30580}"/>
                </a:ext>
              </a:extLst>
            </p:cNvPr>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047;p53">
              <a:extLst>
                <a:ext uri="{FF2B5EF4-FFF2-40B4-BE49-F238E27FC236}">
                  <a16:creationId xmlns:a16="http://schemas.microsoft.com/office/drawing/2014/main" id="{D1E288F4-659E-494B-8A3B-53F9A38DEAFF}"/>
                </a:ext>
              </a:extLst>
            </p:cNvPr>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048;p53">
              <a:extLst>
                <a:ext uri="{FF2B5EF4-FFF2-40B4-BE49-F238E27FC236}">
                  <a16:creationId xmlns:a16="http://schemas.microsoft.com/office/drawing/2014/main" id="{EB9A223A-40F1-4F26-8459-39F059A4DC35}"/>
                </a:ext>
              </a:extLst>
            </p:cNvPr>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049;p53">
              <a:extLst>
                <a:ext uri="{FF2B5EF4-FFF2-40B4-BE49-F238E27FC236}">
                  <a16:creationId xmlns:a16="http://schemas.microsoft.com/office/drawing/2014/main" id="{806BB4F6-4E47-4E18-99D3-BF07F8A89B75}"/>
                </a:ext>
              </a:extLst>
            </p:cNvPr>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050;p53">
              <a:extLst>
                <a:ext uri="{FF2B5EF4-FFF2-40B4-BE49-F238E27FC236}">
                  <a16:creationId xmlns:a16="http://schemas.microsoft.com/office/drawing/2014/main" id="{78EE650E-DCE0-4DD2-8F04-1457D5C1DA25}"/>
                </a:ext>
              </a:extLst>
            </p:cNvPr>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051;p53">
              <a:extLst>
                <a:ext uri="{FF2B5EF4-FFF2-40B4-BE49-F238E27FC236}">
                  <a16:creationId xmlns:a16="http://schemas.microsoft.com/office/drawing/2014/main" id="{6C013C38-ABBB-4BEB-9A92-34B8F8418C9C}"/>
                </a:ext>
              </a:extLst>
            </p:cNvPr>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052;p53">
              <a:extLst>
                <a:ext uri="{FF2B5EF4-FFF2-40B4-BE49-F238E27FC236}">
                  <a16:creationId xmlns:a16="http://schemas.microsoft.com/office/drawing/2014/main" id="{FAD80F25-D303-44B1-A6FF-CC029D9BE573}"/>
                </a:ext>
              </a:extLst>
            </p:cNvPr>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053;p53">
              <a:extLst>
                <a:ext uri="{FF2B5EF4-FFF2-40B4-BE49-F238E27FC236}">
                  <a16:creationId xmlns:a16="http://schemas.microsoft.com/office/drawing/2014/main" id="{5A0D3C5D-FE9C-4BF0-A6A5-235FD1BEFBB0}"/>
                </a:ext>
              </a:extLst>
            </p:cNvPr>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054;p53">
              <a:extLst>
                <a:ext uri="{FF2B5EF4-FFF2-40B4-BE49-F238E27FC236}">
                  <a16:creationId xmlns:a16="http://schemas.microsoft.com/office/drawing/2014/main" id="{7D2BC84E-D116-4327-9C90-2BD8870B4B5B}"/>
                </a:ext>
              </a:extLst>
            </p:cNvPr>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055;p53">
              <a:extLst>
                <a:ext uri="{FF2B5EF4-FFF2-40B4-BE49-F238E27FC236}">
                  <a16:creationId xmlns:a16="http://schemas.microsoft.com/office/drawing/2014/main" id="{CD89BF21-5C81-4906-AB16-C87850E0BC86}"/>
                </a:ext>
              </a:extLst>
            </p:cNvPr>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056;p53">
              <a:extLst>
                <a:ext uri="{FF2B5EF4-FFF2-40B4-BE49-F238E27FC236}">
                  <a16:creationId xmlns:a16="http://schemas.microsoft.com/office/drawing/2014/main" id="{F651FDDB-3C59-4A29-B7E6-DD8EB56F5929}"/>
                </a:ext>
              </a:extLst>
            </p:cNvPr>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057;p53">
              <a:extLst>
                <a:ext uri="{FF2B5EF4-FFF2-40B4-BE49-F238E27FC236}">
                  <a16:creationId xmlns:a16="http://schemas.microsoft.com/office/drawing/2014/main" id="{B1D4238E-D596-4C19-A715-2659121DE5EE}"/>
                </a:ext>
              </a:extLst>
            </p:cNvPr>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058;p53">
              <a:extLst>
                <a:ext uri="{FF2B5EF4-FFF2-40B4-BE49-F238E27FC236}">
                  <a16:creationId xmlns:a16="http://schemas.microsoft.com/office/drawing/2014/main" id="{E5CB7E91-C368-4ADC-892E-6505CD2F2C5B}"/>
                </a:ext>
              </a:extLst>
            </p:cNvPr>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059;p53">
              <a:extLst>
                <a:ext uri="{FF2B5EF4-FFF2-40B4-BE49-F238E27FC236}">
                  <a16:creationId xmlns:a16="http://schemas.microsoft.com/office/drawing/2014/main" id="{B70831FE-4640-487F-957D-B03B65EDEEF7}"/>
                </a:ext>
              </a:extLst>
            </p:cNvPr>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060;p53">
              <a:extLst>
                <a:ext uri="{FF2B5EF4-FFF2-40B4-BE49-F238E27FC236}">
                  <a16:creationId xmlns:a16="http://schemas.microsoft.com/office/drawing/2014/main" id="{AC14010B-D492-4AA3-8CF1-82EA28310EFA}"/>
                </a:ext>
              </a:extLst>
            </p:cNvPr>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061;p53">
              <a:extLst>
                <a:ext uri="{FF2B5EF4-FFF2-40B4-BE49-F238E27FC236}">
                  <a16:creationId xmlns:a16="http://schemas.microsoft.com/office/drawing/2014/main" id="{922CA789-5E90-4C7F-A32B-E0576FFBED45}"/>
                </a:ext>
              </a:extLst>
            </p:cNvPr>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062;p53">
              <a:extLst>
                <a:ext uri="{FF2B5EF4-FFF2-40B4-BE49-F238E27FC236}">
                  <a16:creationId xmlns:a16="http://schemas.microsoft.com/office/drawing/2014/main" id="{F1D335B0-39B4-4EEB-A7CD-198B5BA7A7A4}"/>
                </a:ext>
              </a:extLst>
            </p:cNvPr>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063;p53">
              <a:extLst>
                <a:ext uri="{FF2B5EF4-FFF2-40B4-BE49-F238E27FC236}">
                  <a16:creationId xmlns:a16="http://schemas.microsoft.com/office/drawing/2014/main" id="{976F2D7F-67BF-471A-B327-622CA4448AF9}"/>
                </a:ext>
              </a:extLst>
            </p:cNvPr>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064;p53">
              <a:extLst>
                <a:ext uri="{FF2B5EF4-FFF2-40B4-BE49-F238E27FC236}">
                  <a16:creationId xmlns:a16="http://schemas.microsoft.com/office/drawing/2014/main" id="{1810423A-E42D-4125-9053-AC7CF07D7478}"/>
                </a:ext>
              </a:extLst>
            </p:cNvPr>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065;p53">
              <a:extLst>
                <a:ext uri="{FF2B5EF4-FFF2-40B4-BE49-F238E27FC236}">
                  <a16:creationId xmlns:a16="http://schemas.microsoft.com/office/drawing/2014/main" id="{B908A9EE-F78B-4257-8A54-DB523A40A16C}"/>
                </a:ext>
              </a:extLst>
            </p:cNvPr>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066;p53">
              <a:extLst>
                <a:ext uri="{FF2B5EF4-FFF2-40B4-BE49-F238E27FC236}">
                  <a16:creationId xmlns:a16="http://schemas.microsoft.com/office/drawing/2014/main" id="{4FB3A23A-D9C4-4DC2-BD25-D7B4D518F0A6}"/>
                </a:ext>
              </a:extLst>
            </p:cNvPr>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067;p53">
              <a:extLst>
                <a:ext uri="{FF2B5EF4-FFF2-40B4-BE49-F238E27FC236}">
                  <a16:creationId xmlns:a16="http://schemas.microsoft.com/office/drawing/2014/main" id="{FA0C5C2C-2144-4192-967C-F58024CB28A7}"/>
                </a:ext>
              </a:extLst>
            </p:cNvPr>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068;p53">
              <a:extLst>
                <a:ext uri="{FF2B5EF4-FFF2-40B4-BE49-F238E27FC236}">
                  <a16:creationId xmlns:a16="http://schemas.microsoft.com/office/drawing/2014/main" id="{0CED0DB8-D6DC-4006-ACD0-23CA28C602E1}"/>
                </a:ext>
              </a:extLst>
            </p:cNvPr>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069;p53">
              <a:extLst>
                <a:ext uri="{FF2B5EF4-FFF2-40B4-BE49-F238E27FC236}">
                  <a16:creationId xmlns:a16="http://schemas.microsoft.com/office/drawing/2014/main" id="{4FA7FA05-07B3-4DF3-9337-33D9698EBEF3}"/>
                </a:ext>
              </a:extLst>
            </p:cNvPr>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070;p53">
              <a:extLst>
                <a:ext uri="{FF2B5EF4-FFF2-40B4-BE49-F238E27FC236}">
                  <a16:creationId xmlns:a16="http://schemas.microsoft.com/office/drawing/2014/main" id="{8AC31D6E-76BB-4EE5-A9BD-2238EABC6242}"/>
                </a:ext>
              </a:extLst>
            </p:cNvPr>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071;p53">
              <a:extLst>
                <a:ext uri="{FF2B5EF4-FFF2-40B4-BE49-F238E27FC236}">
                  <a16:creationId xmlns:a16="http://schemas.microsoft.com/office/drawing/2014/main" id="{26FB59D1-45BB-4DB9-91FF-84C9DAD51008}"/>
                </a:ext>
              </a:extLst>
            </p:cNvPr>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072;p53">
              <a:extLst>
                <a:ext uri="{FF2B5EF4-FFF2-40B4-BE49-F238E27FC236}">
                  <a16:creationId xmlns:a16="http://schemas.microsoft.com/office/drawing/2014/main" id="{3E3167DE-5CB3-4896-905C-99500761A599}"/>
                </a:ext>
              </a:extLst>
            </p:cNvPr>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073;p53">
              <a:extLst>
                <a:ext uri="{FF2B5EF4-FFF2-40B4-BE49-F238E27FC236}">
                  <a16:creationId xmlns:a16="http://schemas.microsoft.com/office/drawing/2014/main" id="{70328F13-565A-40A7-A4DB-F0BFD0A22DBE}"/>
                </a:ext>
              </a:extLst>
            </p:cNvPr>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074;p53">
              <a:extLst>
                <a:ext uri="{FF2B5EF4-FFF2-40B4-BE49-F238E27FC236}">
                  <a16:creationId xmlns:a16="http://schemas.microsoft.com/office/drawing/2014/main" id="{C27037AB-6BF8-48DB-A618-FFB2B2E6FB42}"/>
                </a:ext>
              </a:extLst>
            </p:cNvPr>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075;p53">
              <a:extLst>
                <a:ext uri="{FF2B5EF4-FFF2-40B4-BE49-F238E27FC236}">
                  <a16:creationId xmlns:a16="http://schemas.microsoft.com/office/drawing/2014/main" id="{FD04C892-416B-4A59-99E0-0C05D8E24375}"/>
                </a:ext>
              </a:extLst>
            </p:cNvPr>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076;p53">
              <a:extLst>
                <a:ext uri="{FF2B5EF4-FFF2-40B4-BE49-F238E27FC236}">
                  <a16:creationId xmlns:a16="http://schemas.microsoft.com/office/drawing/2014/main" id="{AA692E65-2F34-4C9D-A825-3A26E396F6A8}"/>
                </a:ext>
              </a:extLst>
            </p:cNvPr>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077;p53">
              <a:extLst>
                <a:ext uri="{FF2B5EF4-FFF2-40B4-BE49-F238E27FC236}">
                  <a16:creationId xmlns:a16="http://schemas.microsoft.com/office/drawing/2014/main" id="{1FA16A1A-3A63-435C-B6EB-301C7B3100B6}"/>
                </a:ext>
              </a:extLst>
            </p:cNvPr>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078;p53">
              <a:extLst>
                <a:ext uri="{FF2B5EF4-FFF2-40B4-BE49-F238E27FC236}">
                  <a16:creationId xmlns:a16="http://schemas.microsoft.com/office/drawing/2014/main" id="{08D2E5EE-B5EA-49C0-8081-1E6BE84B1FA2}"/>
                </a:ext>
              </a:extLst>
            </p:cNvPr>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079;p53">
              <a:extLst>
                <a:ext uri="{FF2B5EF4-FFF2-40B4-BE49-F238E27FC236}">
                  <a16:creationId xmlns:a16="http://schemas.microsoft.com/office/drawing/2014/main" id="{E1D62375-E35B-4CD4-A557-77A4A6C83609}"/>
                </a:ext>
              </a:extLst>
            </p:cNvPr>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080;p53">
              <a:extLst>
                <a:ext uri="{FF2B5EF4-FFF2-40B4-BE49-F238E27FC236}">
                  <a16:creationId xmlns:a16="http://schemas.microsoft.com/office/drawing/2014/main" id="{09E5EE58-21F0-4940-BA81-065C0539D95B}"/>
                </a:ext>
              </a:extLst>
            </p:cNvPr>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081;p53">
              <a:extLst>
                <a:ext uri="{FF2B5EF4-FFF2-40B4-BE49-F238E27FC236}">
                  <a16:creationId xmlns:a16="http://schemas.microsoft.com/office/drawing/2014/main" id="{10A64940-A7A9-43F0-8018-C88A1F128DCA}"/>
                </a:ext>
              </a:extLst>
            </p:cNvPr>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082;p53">
              <a:extLst>
                <a:ext uri="{FF2B5EF4-FFF2-40B4-BE49-F238E27FC236}">
                  <a16:creationId xmlns:a16="http://schemas.microsoft.com/office/drawing/2014/main" id="{F0C0225A-92B1-447F-B8CE-A93A0EEE4DFF}"/>
                </a:ext>
              </a:extLst>
            </p:cNvPr>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083;p53">
              <a:extLst>
                <a:ext uri="{FF2B5EF4-FFF2-40B4-BE49-F238E27FC236}">
                  <a16:creationId xmlns:a16="http://schemas.microsoft.com/office/drawing/2014/main" id="{CDFA5B63-0BB9-45A3-9C8C-1693179E24D1}"/>
                </a:ext>
              </a:extLst>
            </p:cNvPr>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084;p53">
              <a:extLst>
                <a:ext uri="{FF2B5EF4-FFF2-40B4-BE49-F238E27FC236}">
                  <a16:creationId xmlns:a16="http://schemas.microsoft.com/office/drawing/2014/main" id="{F61B0196-749C-4B40-A40C-DA0E316CAA95}"/>
                </a:ext>
              </a:extLst>
            </p:cNvPr>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085;p53">
              <a:extLst>
                <a:ext uri="{FF2B5EF4-FFF2-40B4-BE49-F238E27FC236}">
                  <a16:creationId xmlns:a16="http://schemas.microsoft.com/office/drawing/2014/main" id="{5BA10743-AB27-4C38-B326-958B1F403F7F}"/>
                </a:ext>
              </a:extLst>
            </p:cNvPr>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086;p53">
              <a:extLst>
                <a:ext uri="{FF2B5EF4-FFF2-40B4-BE49-F238E27FC236}">
                  <a16:creationId xmlns:a16="http://schemas.microsoft.com/office/drawing/2014/main" id="{44C160D4-90F5-4312-97CB-F19935712565}"/>
                </a:ext>
              </a:extLst>
            </p:cNvPr>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087;p53">
              <a:extLst>
                <a:ext uri="{FF2B5EF4-FFF2-40B4-BE49-F238E27FC236}">
                  <a16:creationId xmlns:a16="http://schemas.microsoft.com/office/drawing/2014/main" id="{2614735E-99A9-4BDF-8AC7-89410A6E4C15}"/>
                </a:ext>
              </a:extLst>
            </p:cNvPr>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088;p53">
              <a:extLst>
                <a:ext uri="{FF2B5EF4-FFF2-40B4-BE49-F238E27FC236}">
                  <a16:creationId xmlns:a16="http://schemas.microsoft.com/office/drawing/2014/main" id="{71209276-7CE6-4A9C-B043-40A5D4E65F84}"/>
                </a:ext>
              </a:extLst>
            </p:cNvPr>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089;p53">
              <a:extLst>
                <a:ext uri="{FF2B5EF4-FFF2-40B4-BE49-F238E27FC236}">
                  <a16:creationId xmlns:a16="http://schemas.microsoft.com/office/drawing/2014/main" id="{0D955AF9-1DC5-40DB-9DDD-230B84AF5DC3}"/>
                </a:ext>
              </a:extLst>
            </p:cNvPr>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090;p53">
              <a:extLst>
                <a:ext uri="{FF2B5EF4-FFF2-40B4-BE49-F238E27FC236}">
                  <a16:creationId xmlns:a16="http://schemas.microsoft.com/office/drawing/2014/main" id="{13EEED95-4294-433F-BB64-7A69B5F557D0}"/>
                </a:ext>
              </a:extLst>
            </p:cNvPr>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091;p53">
              <a:extLst>
                <a:ext uri="{FF2B5EF4-FFF2-40B4-BE49-F238E27FC236}">
                  <a16:creationId xmlns:a16="http://schemas.microsoft.com/office/drawing/2014/main" id="{A78ED6DB-C1C4-4318-9413-31C86952993C}"/>
                </a:ext>
              </a:extLst>
            </p:cNvPr>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092;p53">
              <a:extLst>
                <a:ext uri="{FF2B5EF4-FFF2-40B4-BE49-F238E27FC236}">
                  <a16:creationId xmlns:a16="http://schemas.microsoft.com/office/drawing/2014/main" id="{555E0F8E-1BCE-4989-8BB1-04F53C94763A}"/>
                </a:ext>
              </a:extLst>
            </p:cNvPr>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093;p53">
              <a:extLst>
                <a:ext uri="{FF2B5EF4-FFF2-40B4-BE49-F238E27FC236}">
                  <a16:creationId xmlns:a16="http://schemas.microsoft.com/office/drawing/2014/main" id="{C8450730-6163-4044-ACA8-886F9D57B507}"/>
                </a:ext>
              </a:extLst>
            </p:cNvPr>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094;p53">
              <a:extLst>
                <a:ext uri="{FF2B5EF4-FFF2-40B4-BE49-F238E27FC236}">
                  <a16:creationId xmlns:a16="http://schemas.microsoft.com/office/drawing/2014/main" id="{A85B0FB5-8224-4E4E-87AA-31A5C9ABC5D7}"/>
                </a:ext>
              </a:extLst>
            </p:cNvPr>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095;p53">
              <a:extLst>
                <a:ext uri="{FF2B5EF4-FFF2-40B4-BE49-F238E27FC236}">
                  <a16:creationId xmlns:a16="http://schemas.microsoft.com/office/drawing/2014/main" id="{68A5E74C-E004-4CC0-8B85-7061EFB1294C}"/>
                </a:ext>
              </a:extLst>
            </p:cNvPr>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096;p53">
              <a:extLst>
                <a:ext uri="{FF2B5EF4-FFF2-40B4-BE49-F238E27FC236}">
                  <a16:creationId xmlns:a16="http://schemas.microsoft.com/office/drawing/2014/main" id="{6C125F58-D76A-4B61-8F5B-BA266AAB493C}"/>
                </a:ext>
              </a:extLst>
            </p:cNvPr>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097;p53">
              <a:extLst>
                <a:ext uri="{FF2B5EF4-FFF2-40B4-BE49-F238E27FC236}">
                  <a16:creationId xmlns:a16="http://schemas.microsoft.com/office/drawing/2014/main" id="{1D884D56-0D9B-45F9-B49B-26D4BABC5A53}"/>
                </a:ext>
              </a:extLst>
            </p:cNvPr>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098;p53">
              <a:extLst>
                <a:ext uri="{FF2B5EF4-FFF2-40B4-BE49-F238E27FC236}">
                  <a16:creationId xmlns:a16="http://schemas.microsoft.com/office/drawing/2014/main" id="{A8B72B2F-C89F-4CB3-AF81-ACCD862A277B}"/>
                </a:ext>
              </a:extLst>
            </p:cNvPr>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099;p53">
              <a:extLst>
                <a:ext uri="{FF2B5EF4-FFF2-40B4-BE49-F238E27FC236}">
                  <a16:creationId xmlns:a16="http://schemas.microsoft.com/office/drawing/2014/main" id="{A9700BCF-CB4D-48AB-8818-F0CE35C864E0}"/>
                </a:ext>
              </a:extLst>
            </p:cNvPr>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100;p53">
              <a:extLst>
                <a:ext uri="{FF2B5EF4-FFF2-40B4-BE49-F238E27FC236}">
                  <a16:creationId xmlns:a16="http://schemas.microsoft.com/office/drawing/2014/main" id="{9901FA10-AAB9-4065-84AD-B91162D74659}"/>
                </a:ext>
              </a:extLst>
            </p:cNvPr>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101;p53">
              <a:extLst>
                <a:ext uri="{FF2B5EF4-FFF2-40B4-BE49-F238E27FC236}">
                  <a16:creationId xmlns:a16="http://schemas.microsoft.com/office/drawing/2014/main" id="{8183A523-F712-43FD-B59B-4ABC74E89A3B}"/>
                </a:ext>
              </a:extLst>
            </p:cNvPr>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102;p53">
              <a:extLst>
                <a:ext uri="{FF2B5EF4-FFF2-40B4-BE49-F238E27FC236}">
                  <a16:creationId xmlns:a16="http://schemas.microsoft.com/office/drawing/2014/main" id="{AC9E5EF8-4BF5-487B-A98A-73E0F7D4EB80}"/>
                </a:ext>
              </a:extLst>
            </p:cNvPr>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103;p53">
              <a:extLst>
                <a:ext uri="{FF2B5EF4-FFF2-40B4-BE49-F238E27FC236}">
                  <a16:creationId xmlns:a16="http://schemas.microsoft.com/office/drawing/2014/main" id="{697ECC89-FB69-4A8E-B4FB-BBD2891B2CCE}"/>
                </a:ext>
              </a:extLst>
            </p:cNvPr>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104;p53">
              <a:extLst>
                <a:ext uri="{FF2B5EF4-FFF2-40B4-BE49-F238E27FC236}">
                  <a16:creationId xmlns:a16="http://schemas.microsoft.com/office/drawing/2014/main" id="{271D189F-87F5-4584-A674-3A6F59360AEC}"/>
                </a:ext>
              </a:extLst>
            </p:cNvPr>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105;p53">
              <a:extLst>
                <a:ext uri="{FF2B5EF4-FFF2-40B4-BE49-F238E27FC236}">
                  <a16:creationId xmlns:a16="http://schemas.microsoft.com/office/drawing/2014/main" id="{9BE12789-49C2-47D5-A429-D6A65B7A93BF}"/>
                </a:ext>
              </a:extLst>
            </p:cNvPr>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106;p53">
              <a:extLst>
                <a:ext uri="{FF2B5EF4-FFF2-40B4-BE49-F238E27FC236}">
                  <a16:creationId xmlns:a16="http://schemas.microsoft.com/office/drawing/2014/main" id="{E6D8301A-73F8-406B-9ACF-40B855F21033}"/>
                </a:ext>
              </a:extLst>
            </p:cNvPr>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107;p53">
              <a:extLst>
                <a:ext uri="{FF2B5EF4-FFF2-40B4-BE49-F238E27FC236}">
                  <a16:creationId xmlns:a16="http://schemas.microsoft.com/office/drawing/2014/main" id="{E8FA0B09-D514-4B0F-AA55-E0F5ECEF383D}"/>
                </a:ext>
              </a:extLst>
            </p:cNvPr>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108;p53">
              <a:extLst>
                <a:ext uri="{FF2B5EF4-FFF2-40B4-BE49-F238E27FC236}">
                  <a16:creationId xmlns:a16="http://schemas.microsoft.com/office/drawing/2014/main" id="{D229204F-3AB0-41F8-A0E1-3900DC6A8A39}"/>
                </a:ext>
              </a:extLst>
            </p:cNvPr>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109;p53">
              <a:extLst>
                <a:ext uri="{FF2B5EF4-FFF2-40B4-BE49-F238E27FC236}">
                  <a16:creationId xmlns:a16="http://schemas.microsoft.com/office/drawing/2014/main" id="{6F71812C-0F8D-4CCE-8E4B-8280F0185A24}"/>
                </a:ext>
              </a:extLst>
            </p:cNvPr>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110;p53">
              <a:extLst>
                <a:ext uri="{FF2B5EF4-FFF2-40B4-BE49-F238E27FC236}">
                  <a16:creationId xmlns:a16="http://schemas.microsoft.com/office/drawing/2014/main" id="{2F59EBFD-BAAA-4EF1-898A-F283E2A85BF7}"/>
                </a:ext>
              </a:extLst>
            </p:cNvPr>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111;p53">
              <a:extLst>
                <a:ext uri="{FF2B5EF4-FFF2-40B4-BE49-F238E27FC236}">
                  <a16:creationId xmlns:a16="http://schemas.microsoft.com/office/drawing/2014/main" id="{B36FED7B-5A0B-4C1D-87AF-7CB9963EF301}"/>
                </a:ext>
              </a:extLst>
            </p:cNvPr>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112;p53">
              <a:extLst>
                <a:ext uri="{FF2B5EF4-FFF2-40B4-BE49-F238E27FC236}">
                  <a16:creationId xmlns:a16="http://schemas.microsoft.com/office/drawing/2014/main" id="{8BB7CC34-9BE9-4487-8456-73191893049C}"/>
                </a:ext>
              </a:extLst>
            </p:cNvPr>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113;p53">
              <a:extLst>
                <a:ext uri="{FF2B5EF4-FFF2-40B4-BE49-F238E27FC236}">
                  <a16:creationId xmlns:a16="http://schemas.microsoft.com/office/drawing/2014/main" id="{D969BF5E-07DB-4F71-A362-A32C7BF2CA2F}"/>
                </a:ext>
              </a:extLst>
            </p:cNvPr>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114;p53">
              <a:extLst>
                <a:ext uri="{FF2B5EF4-FFF2-40B4-BE49-F238E27FC236}">
                  <a16:creationId xmlns:a16="http://schemas.microsoft.com/office/drawing/2014/main" id="{0BE42BBD-D8F6-464B-9C85-F9814AFC00E4}"/>
                </a:ext>
              </a:extLst>
            </p:cNvPr>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115;p53">
              <a:extLst>
                <a:ext uri="{FF2B5EF4-FFF2-40B4-BE49-F238E27FC236}">
                  <a16:creationId xmlns:a16="http://schemas.microsoft.com/office/drawing/2014/main" id="{9E9CA005-4557-4BE6-859D-937D058788BF}"/>
                </a:ext>
              </a:extLst>
            </p:cNvPr>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116;p53">
              <a:extLst>
                <a:ext uri="{FF2B5EF4-FFF2-40B4-BE49-F238E27FC236}">
                  <a16:creationId xmlns:a16="http://schemas.microsoft.com/office/drawing/2014/main" id="{80AE335F-5064-4FB2-AA16-0D9FA22C86A2}"/>
                </a:ext>
              </a:extLst>
            </p:cNvPr>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117;p53">
              <a:extLst>
                <a:ext uri="{FF2B5EF4-FFF2-40B4-BE49-F238E27FC236}">
                  <a16:creationId xmlns:a16="http://schemas.microsoft.com/office/drawing/2014/main" id="{6B78E60F-D625-4E9A-A2FD-4BE2D780C79B}"/>
                </a:ext>
              </a:extLst>
            </p:cNvPr>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118;p53">
              <a:extLst>
                <a:ext uri="{FF2B5EF4-FFF2-40B4-BE49-F238E27FC236}">
                  <a16:creationId xmlns:a16="http://schemas.microsoft.com/office/drawing/2014/main" id="{EABF991A-0F71-45B4-BF3E-FB91A3DF5350}"/>
                </a:ext>
              </a:extLst>
            </p:cNvPr>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119;p53">
              <a:extLst>
                <a:ext uri="{FF2B5EF4-FFF2-40B4-BE49-F238E27FC236}">
                  <a16:creationId xmlns:a16="http://schemas.microsoft.com/office/drawing/2014/main" id="{BEB2A121-1ED7-4537-BC96-F88A0821F8FA}"/>
                </a:ext>
              </a:extLst>
            </p:cNvPr>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120;p53">
              <a:extLst>
                <a:ext uri="{FF2B5EF4-FFF2-40B4-BE49-F238E27FC236}">
                  <a16:creationId xmlns:a16="http://schemas.microsoft.com/office/drawing/2014/main" id="{A2F8E5B5-5635-47A1-9C86-97209E59224A}"/>
                </a:ext>
              </a:extLst>
            </p:cNvPr>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121;p53">
              <a:extLst>
                <a:ext uri="{FF2B5EF4-FFF2-40B4-BE49-F238E27FC236}">
                  <a16:creationId xmlns:a16="http://schemas.microsoft.com/office/drawing/2014/main" id="{DA5BF78F-93C6-4164-9526-6C2927AF4D72}"/>
                </a:ext>
              </a:extLst>
            </p:cNvPr>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122;p53">
              <a:extLst>
                <a:ext uri="{FF2B5EF4-FFF2-40B4-BE49-F238E27FC236}">
                  <a16:creationId xmlns:a16="http://schemas.microsoft.com/office/drawing/2014/main" id="{409887A7-7E3B-42CC-8B15-F0718E049ACA}"/>
                </a:ext>
              </a:extLst>
            </p:cNvPr>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123;p53">
              <a:extLst>
                <a:ext uri="{FF2B5EF4-FFF2-40B4-BE49-F238E27FC236}">
                  <a16:creationId xmlns:a16="http://schemas.microsoft.com/office/drawing/2014/main" id="{041C12C0-0051-433B-BF73-ACFECD4C0E89}"/>
                </a:ext>
              </a:extLst>
            </p:cNvPr>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124;p53">
              <a:extLst>
                <a:ext uri="{FF2B5EF4-FFF2-40B4-BE49-F238E27FC236}">
                  <a16:creationId xmlns:a16="http://schemas.microsoft.com/office/drawing/2014/main" id="{4128598F-7E86-4A3D-8A1C-3A122DEC0E53}"/>
                </a:ext>
              </a:extLst>
            </p:cNvPr>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125;p53">
              <a:extLst>
                <a:ext uri="{FF2B5EF4-FFF2-40B4-BE49-F238E27FC236}">
                  <a16:creationId xmlns:a16="http://schemas.microsoft.com/office/drawing/2014/main" id="{8F00724D-D1D9-4854-A01C-6221C22EABAF}"/>
                </a:ext>
              </a:extLst>
            </p:cNvPr>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126;p53">
              <a:extLst>
                <a:ext uri="{FF2B5EF4-FFF2-40B4-BE49-F238E27FC236}">
                  <a16:creationId xmlns:a16="http://schemas.microsoft.com/office/drawing/2014/main" id="{4DA93D0B-FA1E-4DA8-B3E5-6FCB2267EE00}"/>
                </a:ext>
              </a:extLst>
            </p:cNvPr>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127;p53">
              <a:extLst>
                <a:ext uri="{FF2B5EF4-FFF2-40B4-BE49-F238E27FC236}">
                  <a16:creationId xmlns:a16="http://schemas.microsoft.com/office/drawing/2014/main" id="{72710E28-099E-45A3-93F3-9457A6AC366B}"/>
                </a:ext>
              </a:extLst>
            </p:cNvPr>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128;p53">
              <a:extLst>
                <a:ext uri="{FF2B5EF4-FFF2-40B4-BE49-F238E27FC236}">
                  <a16:creationId xmlns:a16="http://schemas.microsoft.com/office/drawing/2014/main" id="{E4CC1608-67E1-4679-8ED6-630EC113DD24}"/>
                </a:ext>
              </a:extLst>
            </p:cNvPr>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129;p53">
              <a:extLst>
                <a:ext uri="{FF2B5EF4-FFF2-40B4-BE49-F238E27FC236}">
                  <a16:creationId xmlns:a16="http://schemas.microsoft.com/office/drawing/2014/main" id="{EEC5150A-2E9F-4311-9BE5-AF2342EB275C}"/>
                </a:ext>
              </a:extLst>
            </p:cNvPr>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130;p53">
              <a:extLst>
                <a:ext uri="{FF2B5EF4-FFF2-40B4-BE49-F238E27FC236}">
                  <a16:creationId xmlns:a16="http://schemas.microsoft.com/office/drawing/2014/main" id="{6D0F76F4-6EAD-4BEA-9467-245BCE760866}"/>
                </a:ext>
              </a:extLst>
            </p:cNvPr>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131;p53">
              <a:extLst>
                <a:ext uri="{FF2B5EF4-FFF2-40B4-BE49-F238E27FC236}">
                  <a16:creationId xmlns:a16="http://schemas.microsoft.com/office/drawing/2014/main" id="{8D8B232B-FD92-45FF-A3D7-25CBAFAAD53F}"/>
                </a:ext>
              </a:extLst>
            </p:cNvPr>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132;p53">
              <a:extLst>
                <a:ext uri="{FF2B5EF4-FFF2-40B4-BE49-F238E27FC236}">
                  <a16:creationId xmlns:a16="http://schemas.microsoft.com/office/drawing/2014/main" id="{79BAD3B9-B65A-4033-A82E-5F02847E2D98}"/>
                </a:ext>
              </a:extLst>
            </p:cNvPr>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133;p53">
              <a:extLst>
                <a:ext uri="{FF2B5EF4-FFF2-40B4-BE49-F238E27FC236}">
                  <a16:creationId xmlns:a16="http://schemas.microsoft.com/office/drawing/2014/main" id="{A2E3640A-1C5A-4A05-839A-C2F913BECE04}"/>
                </a:ext>
              </a:extLst>
            </p:cNvPr>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134;p53">
              <a:extLst>
                <a:ext uri="{FF2B5EF4-FFF2-40B4-BE49-F238E27FC236}">
                  <a16:creationId xmlns:a16="http://schemas.microsoft.com/office/drawing/2014/main" id="{C34D1705-C2C4-4799-88B2-E311B0B19A6D}"/>
                </a:ext>
              </a:extLst>
            </p:cNvPr>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135;p53">
              <a:extLst>
                <a:ext uri="{FF2B5EF4-FFF2-40B4-BE49-F238E27FC236}">
                  <a16:creationId xmlns:a16="http://schemas.microsoft.com/office/drawing/2014/main" id="{AF02CDCB-634F-4008-ABB2-21C5F06DC189}"/>
                </a:ext>
              </a:extLst>
            </p:cNvPr>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136;p53">
              <a:extLst>
                <a:ext uri="{FF2B5EF4-FFF2-40B4-BE49-F238E27FC236}">
                  <a16:creationId xmlns:a16="http://schemas.microsoft.com/office/drawing/2014/main" id="{727F302D-BE43-4E29-9135-01AC53D0755F}"/>
                </a:ext>
              </a:extLst>
            </p:cNvPr>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137;p53">
              <a:extLst>
                <a:ext uri="{FF2B5EF4-FFF2-40B4-BE49-F238E27FC236}">
                  <a16:creationId xmlns:a16="http://schemas.microsoft.com/office/drawing/2014/main" id="{F4EA0642-5E11-4BE2-9AC5-97FC5FFE3296}"/>
                </a:ext>
              </a:extLst>
            </p:cNvPr>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138;p53">
              <a:extLst>
                <a:ext uri="{FF2B5EF4-FFF2-40B4-BE49-F238E27FC236}">
                  <a16:creationId xmlns:a16="http://schemas.microsoft.com/office/drawing/2014/main" id="{90224A07-10C3-4B69-91A0-AED37170D2B2}"/>
                </a:ext>
              </a:extLst>
            </p:cNvPr>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139;p53">
              <a:extLst>
                <a:ext uri="{FF2B5EF4-FFF2-40B4-BE49-F238E27FC236}">
                  <a16:creationId xmlns:a16="http://schemas.microsoft.com/office/drawing/2014/main" id="{F9C22AD7-0A22-492C-B4D0-F272DF99EF8C}"/>
                </a:ext>
              </a:extLst>
            </p:cNvPr>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140;p53">
              <a:extLst>
                <a:ext uri="{FF2B5EF4-FFF2-40B4-BE49-F238E27FC236}">
                  <a16:creationId xmlns:a16="http://schemas.microsoft.com/office/drawing/2014/main" id="{71E51D11-2B96-4A91-B2BE-EC7B0D3B78F3}"/>
                </a:ext>
              </a:extLst>
            </p:cNvPr>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141;p53">
              <a:extLst>
                <a:ext uri="{FF2B5EF4-FFF2-40B4-BE49-F238E27FC236}">
                  <a16:creationId xmlns:a16="http://schemas.microsoft.com/office/drawing/2014/main" id="{EFD9437E-BD71-42B1-9B00-5E1A7E3A632A}"/>
                </a:ext>
              </a:extLst>
            </p:cNvPr>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142;p53">
              <a:extLst>
                <a:ext uri="{FF2B5EF4-FFF2-40B4-BE49-F238E27FC236}">
                  <a16:creationId xmlns:a16="http://schemas.microsoft.com/office/drawing/2014/main" id="{7620FB63-90AF-4ED6-88DF-2E64C0A50AA5}"/>
                </a:ext>
              </a:extLst>
            </p:cNvPr>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143;p53">
              <a:extLst>
                <a:ext uri="{FF2B5EF4-FFF2-40B4-BE49-F238E27FC236}">
                  <a16:creationId xmlns:a16="http://schemas.microsoft.com/office/drawing/2014/main" id="{9D985E64-11AA-4EFC-813C-2EAACAC5A8B7}"/>
                </a:ext>
              </a:extLst>
            </p:cNvPr>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144;p53">
              <a:extLst>
                <a:ext uri="{FF2B5EF4-FFF2-40B4-BE49-F238E27FC236}">
                  <a16:creationId xmlns:a16="http://schemas.microsoft.com/office/drawing/2014/main" id="{ACBF00AE-662F-4B6B-A421-0F0B29975DD8}"/>
                </a:ext>
              </a:extLst>
            </p:cNvPr>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145;p53">
              <a:extLst>
                <a:ext uri="{FF2B5EF4-FFF2-40B4-BE49-F238E27FC236}">
                  <a16:creationId xmlns:a16="http://schemas.microsoft.com/office/drawing/2014/main" id="{867C2AD4-C0C7-4498-9A29-C4A95EFB3F26}"/>
                </a:ext>
              </a:extLst>
            </p:cNvPr>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146;p53">
              <a:extLst>
                <a:ext uri="{FF2B5EF4-FFF2-40B4-BE49-F238E27FC236}">
                  <a16:creationId xmlns:a16="http://schemas.microsoft.com/office/drawing/2014/main" id="{8DEFE8A4-3B04-4E4D-A413-EACF60DE2038}"/>
                </a:ext>
              </a:extLst>
            </p:cNvPr>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147;p53">
              <a:extLst>
                <a:ext uri="{FF2B5EF4-FFF2-40B4-BE49-F238E27FC236}">
                  <a16:creationId xmlns:a16="http://schemas.microsoft.com/office/drawing/2014/main" id="{7FB10483-05EF-4585-B9A5-CBAFA2DB2C1A}"/>
                </a:ext>
              </a:extLst>
            </p:cNvPr>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148;p53">
              <a:extLst>
                <a:ext uri="{FF2B5EF4-FFF2-40B4-BE49-F238E27FC236}">
                  <a16:creationId xmlns:a16="http://schemas.microsoft.com/office/drawing/2014/main" id="{D8A2B34C-AF94-453A-A233-BDF365C6AAB3}"/>
                </a:ext>
              </a:extLst>
            </p:cNvPr>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149;p53">
              <a:extLst>
                <a:ext uri="{FF2B5EF4-FFF2-40B4-BE49-F238E27FC236}">
                  <a16:creationId xmlns:a16="http://schemas.microsoft.com/office/drawing/2014/main" id="{C224C7ED-39CA-487A-9654-89A597C87D71}"/>
                </a:ext>
              </a:extLst>
            </p:cNvPr>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6" name="Google Shape;3186;p55"/>
          <p:cNvSpPr txBox="1">
            <a:spLocks noGrp="1"/>
          </p:cNvSpPr>
          <p:nvPr>
            <p:ph type="title"/>
          </p:nvPr>
        </p:nvSpPr>
        <p:spPr>
          <a:xfrm>
            <a:off x="1882588" y="2057400"/>
            <a:ext cx="5378824" cy="5143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dirty="0">
                <a:solidFill>
                  <a:schemeClr val="dk2"/>
                </a:solidFill>
              </a:rPr>
              <a:t>RECOMENDACIONES</a:t>
            </a:r>
            <a:endParaRPr sz="10700" dirty="0"/>
          </a:p>
        </p:txBody>
      </p:sp>
    </p:spTree>
    <p:extLst>
      <p:ext uri="{BB962C8B-B14F-4D97-AF65-F5344CB8AC3E}">
        <p14:creationId xmlns:p14="http://schemas.microsoft.com/office/powerpoint/2010/main" val="2817865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954CB7-7FED-4DA0-9063-4BE8E347930D}"/>
              </a:ext>
            </a:extLst>
          </p:cNvPr>
          <p:cNvSpPr>
            <a:spLocks noGrp="1"/>
          </p:cNvSpPr>
          <p:nvPr>
            <p:ph type="title"/>
          </p:nvPr>
        </p:nvSpPr>
        <p:spPr>
          <a:xfrm>
            <a:off x="551402" y="739096"/>
            <a:ext cx="3503910" cy="576000"/>
          </a:xfrm>
          <a:solidFill>
            <a:schemeClr val="dk1"/>
          </a:solidFill>
          <a:ln>
            <a:noFill/>
          </a:ln>
        </p:spPr>
        <p:style>
          <a:lnRef idx="0">
            <a:scrgbClr r="0" g="0" b="0"/>
          </a:lnRef>
          <a:fillRef idx="0">
            <a:scrgbClr r="0" g="0" b="0"/>
          </a:fillRef>
          <a:effectRef idx="0">
            <a:scrgbClr r="0" g="0" b="0"/>
          </a:effectRef>
          <a:fontRef idx="minor">
            <a:schemeClr val="lt1"/>
          </a:fontRef>
        </p:style>
        <p:txBody>
          <a:bodyPr/>
          <a:lstStyle/>
          <a:p>
            <a:r>
              <a:rPr lang="es-PE" sz="3200" b="1" dirty="0">
                <a:solidFill>
                  <a:schemeClr val="bg1"/>
                </a:solidFill>
                <a:effectLst/>
                <a:latin typeface="Calibri" panose="020F0502020204030204" pitchFamily="34" charset="0"/>
                <a:ea typeface="Calibri" panose="020F0502020204030204" pitchFamily="34" charset="0"/>
              </a:rPr>
              <a:t>Recomendaciones</a:t>
            </a:r>
            <a:br>
              <a:rPr lang="es-PE" sz="1800" dirty="0">
                <a:effectLst/>
                <a:latin typeface="Calibri" panose="020F0502020204030204" pitchFamily="34" charset="0"/>
                <a:ea typeface="Calibri" panose="020F0502020204030204" pitchFamily="34" charset="0"/>
              </a:rPr>
            </a:br>
            <a:endParaRPr lang="es-PE" dirty="0"/>
          </a:p>
        </p:txBody>
      </p:sp>
      <p:sp>
        <p:nvSpPr>
          <p:cNvPr id="16" name="CuadroTexto 15">
            <a:extLst>
              <a:ext uri="{FF2B5EF4-FFF2-40B4-BE49-F238E27FC236}">
                <a16:creationId xmlns:a16="http://schemas.microsoft.com/office/drawing/2014/main" id="{AF650D76-C55A-4B7C-8B51-6BBC98E07051}"/>
              </a:ext>
            </a:extLst>
          </p:cNvPr>
          <p:cNvSpPr txBox="1"/>
          <p:nvPr/>
        </p:nvSpPr>
        <p:spPr>
          <a:xfrm>
            <a:off x="2947595" y="1914554"/>
            <a:ext cx="5680038" cy="1924886"/>
          </a:xfrm>
          <a:prstGeom prst="rect">
            <a:avLst/>
          </a:prstGeom>
          <a:solidFill>
            <a:srgbClr val="CCCC00"/>
          </a:solidFill>
        </p:spPr>
        <p:txBody>
          <a:bodyPr wrap="square">
            <a:spAutoFit/>
          </a:bodyPr>
          <a:lstStyle/>
          <a:p>
            <a:pPr marL="342900" lvl="0" indent="-342900">
              <a:lnSpc>
                <a:spcPct val="107000"/>
              </a:lnSpc>
              <a:buFont typeface="Wingdings" panose="05000000000000000000" pitchFamily="2" charset="2"/>
              <a:buChar char="q"/>
            </a:pPr>
            <a:r>
              <a:rPr lang="es-PE" sz="1600" dirty="0">
                <a:effectLst/>
                <a:latin typeface="Calibri" panose="020F0502020204030204" pitchFamily="34" charset="0"/>
                <a:ea typeface="Calibri" panose="020F0502020204030204" pitchFamily="34" charset="0"/>
              </a:rPr>
              <a:t>Asegurar que los datos de la compañía sean precisos</a:t>
            </a:r>
          </a:p>
          <a:p>
            <a:pPr marL="342900" lvl="0" indent="-342900">
              <a:lnSpc>
                <a:spcPct val="107000"/>
              </a:lnSpc>
              <a:buFont typeface="Wingdings" panose="05000000000000000000" pitchFamily="2" charset="2"/>
              <a:buChar char="q"/>
            </a:pPr>
            <a:r>
              <a:rPr lang="es-PE" sz="1600" dirty="0">
                <a:effectLst/>
                <a:latin typeface="Calibri" panose="020F0502020204030204" pitchFamily="34" charset="0"/>
                <a:ea typeface="Calibri" panose="020F0502020204030204" pitchFamily="34" charset="0"/>
              </a:rPr>
              <a:t>Educar al personal en el nuevo sistema y sus modos de uso.</a:t>
            </a:r>
          </a:p>
          <a:p>
            <a:pPr marL="342900" lvl="0" indent="-342900">
              <a:lnSpc>
                <a:spcPct val="107000"/>
              </a:lnSpc>
              <a:buFont typeface="Wingdings" panose="05000000000000000000" pitchFamily="2" charset="2"/>
              <a:buChar char="q"/>
            </a:pPr>
            <a:r>
              <a:rPr lang="es-PE" sz="1600" dirty="0">
                <a:effectLst/>
                <a:latin typeface="Calibri" panose="020F0502020204030204" pitchFamily="34" charset="0"/>
                <a:ea typeface="Calibri" panose="020F0502020204030204" pitchFamily="34" charset="0"/>
              </a:rPr>
              <a:t>Asegurarse de que el sistema esté basado en funcionalidades estándar</a:t>
            </a:r>
          </a:p>
          <a:p>
            <a:pPr marL="342900" lvl="0" indent="-342900">
              <a:lnSpc>
                <a:spcPct val="107000"/>
              </a:lnSpc>
              <a:spcAft>
                <a:spcPts val="800"/>
              </a:spcAft>
              <a:buFont typeface="Wingdings" panose="05000000000000000000" pitchFamily="2" charset="2"/>
              <a:buChar char="q"/>
            </a:pPr>
            <a:r>
              <a:rPr lang="es-PE" sz="1600" dirty="0">
                <a:effectLst/>
                <a:latin typeface="Calibri" panose="020F0502020204030204" pitchFamily="34" charset="0"/>
                <a:ea typeface="Calibri" panose="020F0502020204030204" pitchFamily="34" charset="0"/>
              </a:rPr>
              <a:t>Usar una prueba o simulación como un método para experimentar y validar el sistema antes de que el ERP ingrese en la etapa de uso.</a:t>
            </a:r>
          </a:p>
        </p:txBody>
      </p:sp>
    </p:spTree>
    <p:extLst>
      <p:ext uri="{BB962C8B-B14F-4D97-AF65-F5344CB8AC3E}">
        <p14:creationId xmlns:p14="http://schemas.microsoft.com/office/powerpoint/2010/main" val="43630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879891" y="219453"/>
            <a:ext cx="4087500" cy="576000"/>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7030A0"/>
                </a:solidFill>
              </a:rPr>
              <a:t>SISTEMA DE VENTAS</a:t>
            </a:r>
            <a:endParaRPr dirty="0">
              <a:solidFill>
                <a:srgbClr val="7030A0"/>
              </a:solidFill>
            </a:endParaRPr>
          </a:p>
        </p:txBody>
      </p:sp>
      <p:sp>
        <p:nvSpPr>
          <p:cNvPr id="3" name="Marcador de texto 2">
            <a:extLst>
              <a:ext uri="{FF2B5EF4-FFF2-40B4-BE49-F238E27FC236}">
                <a16:creationId xmlns:a16="http://schemas.microsoft.com/office/drawing/2014/main" id="{530A149D-3F9E-4716-BAF9-4218BBC31643}"/>
              </a:ext>
            </a:extLst>
          </p:cNvPr>
          <p:cNvSpPr>
            <a:spLocks noGrp="1"/>
          </p:cNvSpPr>
          <p:nvPr>
            <p:ph type="body" idx="1"/>
          </p:nvPr>
        </p:nvSpPr>
        <p:spPr>
          <a:xfrm>
            <a:off x="843742" y="1320013"/>
            <a:ext cx="5137510" cy="3000303"/>
          </a:xfr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w="38100">
            <a:solidFill>
              <a:schemeClr val="tx1"/>
            </a:solidFill>
          </a:ln>
        </p:spPr>
        <p:style>
          <a:lnRef idx="0">
            <a:scrgbClr r="0" g="0" b="0"/>
          </a:lnRef>
          <a:fillRef idx="0">
            <a:scrgbClr r="0" g="0" b="0"/>
          </a:fillRef>
          <a:effectRef idx="0">
            <a:scrgbClr r="0" g="0" b="0"/>
          </a:effectRef>
          <a:fontRef idx="minor">
            <a:schemeClr val="lt1"/>
          </a:fontRef>
        </p:style>
        <p:txBody>
          <a:bodyPr/>
          <a:lstStyle/>
          <a:p>
            <a:pPr marL="152400" indent="0">
              <a:buNone/>
            </a:pPr>
            <a:r>
              <a:rPr lang="es-PE" sz="1800" kern="0" dirty="0">
                <a:ln w="0"/>
                <a:solidFill>
                  <a:schemeClr val="bg1"/>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rPr>
              <a:t>La tecnología de la información se ha vuelto una herramienta clave desde hace ya varios años para la mejora continua en los procesos de cualquier organización. Cada vez el mercado se vuelve más competitivo debido a los diferentes avances tecnológicos que ocurren a nivel mundial lo que ocasiona que las empresas no solo busquen cumplir metas y objetivos que tuvieran actualmente sino también empezar a plantearse retos e idear nuevas maneras de mejorar sus procesos. </a:t>
            </a:r>
            <a:endParaRPr lang="es-PE" dirty="0">
              <a:ln w="0"/>
              <a:solidFill>
                <a:schemeClr val="bg1"/>
              </a:solidFill>
              <a:effectLst>
                <a:outerShdw blurRad="38100" dist="19050" dir="2700000" algn="tl" rotWithShape="0">
                  <a:schemeClr val="dk1">
                    <a:alpha val="40000"/>
                  </a:schemeClr>
                </a:outerShdw>
              </a:effectLst>
            </a:endParaRPr>
          </a:p>
        </p:txBody>
      </p:sp>
      <p:sp>
        <p:nvSpPr>
          <p:cNvPr id="7" name="CuadroTexto 6">
            <a:extLst>
              <a:ext uri="{FF2B5EF4-FFF2-40B4-BE49-F238E27FC236}">
                <a16:creationId xmlns:a16="http://schemas.microsoft.com/office/drawing/2014/main" id="{C19D8B6C-DFCA-40EC-BC14-A1D3755B7A60}"/>
              </a:ext>
            </a:extLst>
          </p:cNvPr>
          <p:cNvSpPr txBox="1"/>
          <p:nvPr/>
        </p:nvSpPr>
        <p:spPr>
          <a:xfrm>
            <a:off x="6247032" y="2820165"/>
            <a:ext cx="2595754" cy="1815882"/>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w="38100">
            <a:solidFill>
              <a:schemeClr val="accent2">
                <a:lumMod val="25000"/>
              </a:schemeClr>
            </a:solidFill>
          </a:ln>
        </p:spPr>
        <p:style>
          <a:lnRef idx="0">
            <a:scrgbClr r="0" g="0" b="0"/>
          </a:lnRef>
          <a:fillRef idx="0">
            <a:scrgbClr r="0" g="0" b="0"/>
          </a:fillRef>
          <a:effectRef idx="0">
            <a:scrgbClr r="0" g="0" b="0"/>
          </a:effectRef>
          <a:fontRef idx="minor">
            <a:schemeClr val="lt1"/>
          </a:fontRef>
        </p:style>
        <p:txBody>
          <a:bodyPr wrap="square">
            <a:spAutoFit/>
          </a:bodyPr>
          <a:lstStyle/>
          <a:p>
            <a:r>
              <a:rPr lang="es-PE" sz="1400" kern="0" dirty="0">
                <a:ln w="0"/>
                <a:solidFill>
                  <a:schemeClr val="bg1"/>
                </a:solidFill>
                <a:effectLst>
                  <a:outerShdw blurRad="38100" dist="19050" dir="2700000" algn="tl" rotWithShape="0">
                    <a:schemeClr val="dk1">
                      <a:alpha val="40000"/>
                    </a:schemeClr>
                  </a:outerShdw>
                </a:effectLst>
                <a:latin typeface="Calibri" panose="020F0502020204030204" pitchFamily="34" charset="0"/>
                <a:ea typeface="Calibri" panose="020F0502020204030204" pitchFamily="34" charset="0"/>
              </a:rPr>
              <a:t>En el mercado actual ya no solo basta ofrecer un producto que satisfaga las necesidades del consumidor, ya no sale de su casa a buscar lo que quiere, más bien el mercado debe poder saber cómo llegar a este y crearle la necesidad. </a:t>
            </a:r>
            <a:endParaRPr lang="es-PE" dirty="0"/>
          </a:p>
        </p:txBody>
      </p:sp>
      <p:pic>
        <p:nvPicPr>
          <p:cNvPr id="1028" name="Picture 4" descr="Que es sistema de ventas">
            <a:extLst>
              <a:ext uri="{FF2B5EF4-FFF2-40B4-BE49-F238E27FC236}">
                <a16:creationId xmlns:a16="http://schemas.microsoft.com/office/drawing/2014/main" id="{24F0EDD9-43E6-4427-9A71-6BAB5C0AC8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823" t="7899" r="15755" b="7924"/>
          <a:stretch/>
        </p:blipFill>
        <p:spPr bwMode="auto">
          <a:xfrm>
            <a:off x="6336253" y="0"/>
            <a:ext cx="2807747" cy="23399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GRACIAS</a:t>
            </a:r>
            <a:endParaRPr sz="7200" dirty="0"/>
          </a:p>
        </p:txBody>
      </p:sp>
      <p:pic>
        <p:nvPicPr>
          <p:cNvPr id="3074" name="Picture 2" descr="El Sistema Nervioso Humano by Edgarfelipe Monsalve">
            <a:extLst>
              <a:ext uri="{FF2B5EF4-FFF2-40B4-BE49-F238E27FC236}">
                <a16:creationId xmlns:a16="http://schemas.microsoft.com/office/drawing/2014/main" id="{96808A24-94C9-48B7-A6F7-25A25550AB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0"/>
            <a:ext cx="685800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187616" y="483385"/>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174128" y="2141445"/>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150750" y="3774478"/>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7436443" y="1605995"/>
            <a:ext cx="167004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spc="50" dirty="0">
                <a:ln w="0"/>
                <a:solidFill>
                  <a:schemeClr val="accent2">
                    <a:lumMod val="50000"/>
                  </a:schemeClr>
                </a:solidFill>
                <a:effectLst>
                  <a:innerShdw blurRad="63500" dist="50800" dir="13500000">
                    <a:srgbClr val="000000">
                      <a:alpha val="50000"/>
                    </a:srgbClr>
                  </a:innerShdw>
                </a:effectLst>
              </a:rPr>
              <a:t>OBEJTIVOS</a:t>
            </a:r>
            <a:endParaRPr b="1" spc="50" dirty="0">
              <a:ln w="0"/>
              <a:solidFill>
                <a:schemeClr val="accent2">
                  <a:lumMod val="50000"/>
                </a:schemeClr>
              </a:solidFill>
              <a:effectLst>
                <a:innerShdw blurRad="63500" dist="50800" dir="13500000">
                  <a:srgbClr val="000000">
                    <a:alpha val="50000"/>
                  </a:srgbClr>
                </a:innerShdw>
              </a:effectLst>
            </a:endParaRPr>
          </a:p>
        </p:txBody>
      </p:sp>
      <p:sp>
        <p:nvSpPr>
          <p:cNvPr id="2139" name="Google Shape;2139;p37"/>
          <p:cNvSpPr txBox="1">
            <a:spLocks noGrp="1"/>
          </p:cNvSpPr>
          <p:nvPr>
            <p:ph type="subTitle" idx="2"/>
          </p:nvPr>
        </p:nvSpPr>
        <p:spPr>
          <a:xfrm>
            <a:off x="1049173" y="166107"/>
            <a:ext cx="6579150" cy="1350354"/>
          </a:xfrm>
          <a:prstGeom prst="rect">
            <a:avLst/>
          </a:prstGeom>
          <a:solidFill>
            <a:srgbClr val="33CC33"/>
          </a:solidFill>
          <a:ln w="38100">
            <a:solidFill>
              <a:schemeClr val="accent2">
                <a:lumMod val="25000"/>
              </a:schemeClr>
            </a:solidFill>
          </a:ln>
        </p:spPr>
        <p:txBody>
          <a:bodyPr spcFirstLastPara="1" wrap="square" lIns="91425" tIns="91425" rIns="91425" bIns="91425" anchor="t" anchorCtr="0">
            <a:noAutofit/>
          </a:bodyPr>
          <a:lstStyle/>
          <a:p>
            <a:pPr lvl="0" algn="just">
              <a:lnSpc>
                <a:spcPct val="115000"/>
              </a:lnSpc>
              <a:spcAft>
                <a:spcPts val="800"/>
              </a:spcAft>
              <a:buClr>
                <a:srgbClr val="000000"/>
              </a:buClr>
            </a:pPr>
            <a:r>
              <a:rPr lang="es-PE" sz="1800" dirty="0">
                <a:solidFill>
                  <a:srgbClr val="000000"/>
                </a:solidFill>
                <a:effectLst/>
                <a:latin typeface="Arial" panose="020B0604020202020204" pitchFamily="34" charset="0"/>
                <a:ea typeface="Calibri" panose="020F0502020204030204" pitchFamily="34" charset="0"/>
              </a:rPr>
              <a:t>Mejorar el proceso de venta y manejo de inventario de la empresa implementando un sistema de gestión que permita un control más rápido, fácil y claro para el gerente general y los encargados de los demás departamentos. </a:t>
            </a:r>
            <a:endParaRPr lang="es-PE" sz="1800" dirty="0">
              <a:effectLst/>
              <a:latin typeface="Calibri" panose="020F0502020204030204" pitchFamily="34" charset="0"/>
              <a:ea typeface="Calibri" panose="020F0502020204030204" pitchFamily="34" charset="0"/>
            </a:endParaRPr>
          </a:p>
        </p:txBody>
      </p:sp>
      <p:sp>
        <p:nvSpPr>
          <p:cNvPr id="2144" name="Google Shape;2144;p37"/>
          <p:cNvSpPr txBox="1">
            <a:spLocks noGrp="1"/>
          </p:cNvSpPr>
          <p:nvPr>
            <p:ph type="subTitle" idx="6"/>
          </p:nvPr>
        </p:nvSpPr>
        <p:spPr>
          <a:xfrm>
            <a:off x="1071862" y="1702729"/>
            <a:ext cx="3253827" cy="1610232"/>
          </a:xfrm>
          <a:prstGeom prst="rect">
            <a:avLst/>
          </a:prstGeom>
          <a:solidFill>
            <a:srgbClr val="CCCC00"/>
          </a:solidFill>
          <a:ln w="38100">
            <a:solidFill>
              <a:schemeClr val="accent2">
                <a:lumMod val="25000"/>
              </a:schemeClr>
            </a:solidFill>
          </a:ln>
        </p:spPr>
        <p:txBody>
          <a:bodyPr spcFirstLastPara="1" wrap="square" lIns="91425" tIns="91425" rIns="91425" bIns="91425" anchor="t" anchorCtr="0">
            <a:noAutofit/>
          </a:bodyPr>
          <a:lstStyle/>
          <a:p>
            <a:pPr lvl="0">
              <a:lnSpc>
                <a:spcPct val="115000"/>
              </a:lnSpc>
              <a:spcAft>
                <a:spcPts val="800"/>
              </a:spcAft>
              <a:buClr>
                <a:srgbClr val="000000"/>
              </a:buClr>
            </a:pPr>
            <a:r>
              <a:rPr lang="es-PE" sz="1800" dirty="0">
                <a:solidFill>
                  <a:srgbClr val="000000"/>
                </a:solidFill>
                <a:latin typeface="Arial" panose="020B0604020202020204" pitchFamily="34" charset="0"/>
                <a:ea typeface="Calibri" panose="020F0502020204030204" pitchFamily="34" charset="0"/>
              </a:rPr>
              <a:t>E</a:t>
            </a:r>
            <a:r>
              <a:rPr lang="es-PE" sz="1800" dirty="0">
                <a:solidFill>
                  <a:srgbClr val="000000"/>
                </a:solidFill>
                <a:effectLst/>
                <a:latin typeface="Arial" panose="020B0604020202020204" pitchFamily="34" charset="0"/>
                <a:ea typeface="Calibri" panose="020F0502020204030204" pitchFamily="34" charset="0"/>
              </a:rPr>
              <a:t>mitir comprobantes electrónicos para el 100% de ventas como indica SUNAT antes de la fecha límite impuesta.</a:t>
            </a:r>
            <a:endParaRPr lang="es-PE" sz="1800" dirty="0">
              <a:effectLst/>
              <a:latin typeface="Calibri" panose="020F0502020204030204" pitchFamily="34" charset="0"/>
              <a:ea typeface="Calibri" panose="020F0502020204030204" pitchFamily="34" charset="0"/>
            </a:endParaRPr>
          </a:p>
        </p:txBody>
      </p:sp>
      <p:sp>
        <p:nvSpPr>
          <p:cNvPr id="2147" name="Google Shape;2147;p37"/>
          <p:cNvSpPr txBox="1">
            <a:spLocks noGrp="1"/>
          </p:cNvSpPr>
          <p:nvPr>
            <p:ph type="title" idx="9"/>
          </p:nvPr>
        </p:nvSpPr>
        <p:spPr>
          <a:xfrm>
            <a:off x="258347" y="609619"/>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48" name="Google Shape;2148;p37"/>
          <p:cNvSpPr txBox="1">
            <a:spLocks noGrp="1"/>
          </p:cNvSpPr>
          <p:nvPr>
            <p:ph type="title" idx="13"/>
          </p:nvPr>
        </p:nvSpPr>
        <p:spPr>
          <a:xfrm>
            <a:off x="264159" y="2282171"/>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49" name="Google Shape;2149;p37"/>
          <p:cNvSpPr txBox="1">
            <a:spLocks noGrp="1"/>
          </p:cNvSpPr>
          <p:nvPr>
            <p:ph type="title" idx="14"/>
          </p:nvPr>
        </p:nvSpPr>
        <p:spPr>
          <a:xfrm>
            <a:off x="230605" y="3945395"/>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71" name="Google Shape;2144;p37">
            <a:extLst>
              <a:ext uri="{FF2B5EF4-FFF2-40B4-BE49-F238E27FC236}">
                <a16:creationId xmlns:a16="http://schemas.microsoft.com/office/drawing/2014/main" id="{3F5AA331-80B9-4601-B7F2-D94AA94D696B}"/>
              </a:ext>
            </a:extLst>
          </p:cNvPr>
          <p:cNvSpPr txBox="1">
            <a:spLocks/>
          </p:cNvSpPr>
          <p:nvPr/>
        </p:nvSpPr>
        <p:spPr>
          <a:xfrm>
            <a:off x="1072873" y="3564237"/>
            <a:ext cx="3209055" cy="1371082"/>
          </a:xfrm>
          <a:prstGeom prst="rect">
            <a:avLst/>
          </a:prstGeom>
          <a:solidFill>
            <a:schemeClr val="accent5"/>
          </a:solidFill>
          <a:ln w="38100">
            <a:solidFill>
              <a:schemeClr val="accent2">
                <a:lumMod val="25000"/>
              </a:schemeClr>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nSpc>
                <a:spcPct val="115000"/>
              </a:lnSpc>
              <a:spcAft>
                <a:spcPts val="800"/>
              </a:spcAft>
            </a:pPr>
            <a:r>
              <a:rPr lang="es-PE" sz="1800" dirty="0">
                <a:solidFill>
                  <a:srgbClr val="000000"/>
                </a:solidFill>
                <a:effectLst/>
                <a:latin typeface="Arial" panose="020B0604020202020204" pitchFamily="34" charset="0"/>
                <a:ea typeface="Calibri" panose="020F0502020204030204" pitchFamily="34" charset="0"/>
              </a:rPr>
              <a:t>Ver el 100% de ventas realizadas hasta un día antes de la fecha en la que se realiza la consulta.</a:t>
            </a:r>
            <a:endParaRPr lang="es-PE" sz="1800" dirty="0">
              <a:effectLst/>
              <a:latin typeface="Calibri" panose="020F0502020204030204" pitchFamily="34" charset="0"/>
              <a:ea typeface="Calibri" panose="020F0502020204030204" pitchFamily="34" charset="0"/>
            </a:endParaRPr>
          </a:p>
          <a:p>
            <a:pPr>
              <a:lnSpc>
                <a:spcPct val="115000"/>
              </a:lnSpc>
              <a:spcAft>
                <a:spcPts val="800"/>
              </a:spcAft>
            </a:pPr>
            <a:endParaRPr lang="es-PE" sz="1800" dirty="0">
              <a:latin typeface="Calibri" panose="020F0502020204030204" pitchFamily="34" charset="0"/>
              <a:ea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659565" y="1339668"/>
            <a:ext cx="3819294" cy="16595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PE" sz="4400" b="1" kern="0" dirty="0">
                <a:effectLst/>
                <a:latin typeface="Arial" panose="020B0604020202020204" pitchFamily="34" charset="0"/>
                <a:ea typeface="Calibri" panose="020F0502020204030204" pitchFamily="34" charset="0"/>
              </a:rPr>
              <a:t>Definición y Alcance</a:t>
            </a:r>
            <a:endParaRPr sz="8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8" name="Google Shape;2178;p39"/>
          <p:cNvSpPr txBox="1">
            <a:spLocks noGrp="1"/>
          </p:cNvSpPr>
          <p:nvPr>
            <p:ph type="subTitle" idx="1"/>
          </p:nvPr>
        </p:nvSpPr>
        <p:spPr>
          <a:xfrm>
            <a:off x="1030421" y="2370458"/>
            <a:ext cx="7082687" cy="2368810"/>
          </a:xfrm>
          <a:prstGeom prst="rect">
            <a:avLst/>
          </a:prstGeom>
          <a:solidFill>
            <a:srgbClr val="92D050"/>
          </a:solidFill>
        </p:spPr>
        <p:style>
          <a:lnRef idx="0">
            <a:schemeClr val="accent2"/>
          </a:lnRef>
          <a:fillRef idx="3">
            <a:schemeClr val="accent2"/>
          </a:fillRef>
          <a:effectRef idx="3">
            <a:schemeClr val="accent2"/>
          </a:effectRef>
          <a:fontRef idx="minor">
            <a:schemeClr val="lt1"/>
          </a:fontRef>
        </p:style>
        <p:txBody>
          <a:bodyPr spcFirstLastPara="1" wrap="square" lIns="91425" tIns="91425" rIns="91425" bIns="91425" anchor="t" anchorCtr="0">
            <a:noAutofit/>
          </a:bodyPr>
          <a:lstStyle/>
          <a:p>
            <a:pPr algn="just">
              <a:lnSpc>
                <a:spcPct val="115000"/>
              </a:lnSpc>
              <a:spcAft>
                <a:spcPts val="1000"/>
              </a:spcAft>
            </a:pPr>
            <a:r>
              <a:rPr lang="es-PE" sz="1800" dirty="0">
                <a:effectLst/>
                <a:latin typeface="Arial" panose="020B0604020202020204" pitchFamily="34" charset="0"/>
                <a:ea typeface="Calibri" panose="020F0502020204030204" pitchFamily="34" charset="0"/>
              </a:rPr>
              <a:t>El sistema que se desea proponer permitirá contribuir y mejorar la eficacia y transparencia de este proceso gestionando adecuadamente los procesos como registrar, actualizar, eliminar, etc. Los requerimientos del sistema para el módulo propuesto serán obtenidos a partir de la Matriz de Actividades vs Requisitos y serán obtenidos detallados en el documento de Especificación de Software.</a:t>
            </a:r>
            <a:endParaRPr lang="es-PE" sz="1800" dirty="0">
              <a:effectLst/>
              <a:latin typeface="Calibri" panose="020F0502020204030204" pitchFamily="34" charset="0"/>
              <a:ea typeface="Calibri" panose="020F0502020204030204" pitchFamily="34" charset="0"/>
            </a:endParaRPr>
          </a:p>
        </p:txBody>
      </p:sp>
      <p:sp>
        <p:nvSpPr>
          <p:cNvPr id="4" name="CuadroTexto 3">
            <a:extLst>
              <a:ext uri="{FF2B5EF4-FFF2-40B4-BE49-F238E27FC236}">
                <a16:creationId xmlns:a16="http://schemas.microsoft.com/office/drawing/2014/main" id="{75A7C430-9F3F-4F89-9B0E-9E50F615DFAE}"/>
              </a:ext>
            </a:extLst>
          </p:cNvPr>
          <p:cNvSpPr txBox="1"/>
          <p:nvPr/>
        </p:nvSpPr>
        <p:spPr>
          <a:xfrm>
            <a:off x="5755836" y="1308985"/>
            <a:ext cx="2434187" cy="307777"/>
          </a:xfrm>
          <a:prstGeom prst="rect">
            <a:avLst/>
          </a:prstGeom>
          <a:solidFill>
            <a:srgbClr val="FFC000"/>
          </a:solidFill>
        </p:spPr>
        <p:txBody>
          <a:bodyPr wrap="square" rtlCol="0">
            <a:spAutoFit/>
          </a:bodyPr>
          <a:lstStyle/>
          <a:p>
            <a:r>
              <a:rPr lang="es-MX" dirty="0"/>
              <a:t>DENTRO DEL ALCANCE</a:t>
            </a:r>
            <a:endParaRPr lang="es-PE"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1"/>
                </a:solidFill>
              </a:rPr>
              <a:t>ANALISIS SEPTE</a:t>
            </a:r>
            <a:endParaRPr dirty="0">
              <a:solidFill>
                <a:schemeClr val="bg1"/>
              </a:solidFill>
            </a:endParaRPr>
          </a:p>
        </p:txBody>
      </p:sp>
      <p:sp>
        <p:nvSpPr>
          <p:cNvPr id="2197" name="Google Shape;2197;p40"/>
          <p:cNvSpPr txBox="1">
            <a:spLocks noGrp="1"/>
          </p:cNvSpPr>
          <p:nvPr>
            <p:ph type="subTitle" idx="2"/>
          </p:nvPr>
        </p:nvSpPr>
        <p:spPr>
          <a:xfrm>
            <a:off x="1343026" y="208283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00B050"/>
                </a:solidFill>
              </a:rPr>
              <a:t>ECOLÓGICO</a:t>
            </a:r>
            <a:endParaRPr b="1" dirty="0">
              <a:solidFill>
                <a:srgbClr val="00B050"/>
              </a:solidFill>
            </a:endParaRPr>
          </a:p>
        </p:txBody>
      </p:sp>
      <p:sp>
        <p:nvSpPr>
          <p:cNvPr id="2200" name="Google Shape;2200;p40"/>
          <p:cNvSpPr txBox="1">
            <a:spLocks noGrp="1"/>
          </p:cNvSpPr>
          <p:nvPr>
            <p:ph type="subTitle" idx="5"/>
          </p:nvPr>
        </p:nvSpPr>
        <p:spPr>
          <a:xfrm>
            <a:off x="692021" y="2523617"/>
            <a:ext cx="3066910" cy="1500742"/>
          </a:xfrm>
          <a:prstGeom prst="rect">
            <a:avLst/>
          </a:prstGeom>
          <a:solidFill>
            <a:srgbClr val="2FF138"/>
          </a:solidFill>
        </p:spPr>
        <p:txBody>
          <a:bodyPr spcFirstLastPara="1" wrap="square" lIns="91425" tIns="91425" rIns="91425" bIns="91425" anchor="t" anchorCtr="0">
            <a:noAutofit/>
          </a:bodyPr>
          <a:lstStyle/>
          <a:p>
            <a:pPr marL="0" lvl="0" indent="0" algn="ctr" rtl="0">
              <a:spcBef>
                <a:spcPts val="0"/>
              </a:spcBef>
              <a:spcAft>
                <a:spcPts val="0"/>
              </a:spcAft>
              <a:buNone/>
            </a:pPr>
            <a:r>
              <a:rPr lang="es-PE" sz="1800" kern="0" dirty="0">
                <a:solidFill>
                  <a:schemeClr val="tx1">
                    <a:lumMod val="50000"/>
                  </a:schemeClr>
                </a:solidFill>
                <a:effectLst/>
                <a:latin typeface="Calibri" panose="020F0502020204030204" pitchFamily="34" charset="0"/>
                <a:ea typeface="Calibri" panose="020F0502020204030204" pitchFamily="34" charset="0"/>
              </a:rPr>
              <a:t> Reducir la tasa de rebote de su sitio y la necesidad de que los usuarios realicen una búsqueda adicional que requerirá más clic</a:t>
            </a:r>
            <a:endParaRPr dirty="0">
              <a:solidFill>
                <a:schemeClr val="tx1">
                  <a:lumMod val="50000"/>
                </a:schemeClr>
              </a:solidFill>
              <a:latin typeface="Barlow Semi Condensed"/>
              <a:ea typeface="Barlow Semi Condensed"/>
              <a:cs typeface="Barlow Semi Condensed"/>
              <a:sym typeface="Barlow Semi Condensed"/>
            </a:endParaRPr>
          </a:p>
        </p:txBody>
      </p:sp>
      <p:pic>
        <p:nvPicPr>
          <p:cNvPr id="3" name="Imagen 2">
            <a:extLst>
              <a:ext uri="{FF2B5EF4-FFF2-40B4-BE49-F238E27FC236}">
                <a16:creationId xmlns:a16="http://schemas.microsoft.com/office/drawing/2014/main" id="{42E6491B-7A6C-44B1-8070-5C5BF4622C04}"/>
              </a:ext>
            </a:extLst>
          </p:cNvPr>
          <p:cNvPicPr>
            <a:picLocks noChangeAspect="1"/>
          </p:cNvPicPr>
          <p:nvPr/>
        </p:nvPicPr>
        <p:blipFill>
          <a:blip r:embed="rId3"/>
          <a:stretch>
            <a:fillRect/>
          </a:stretch>
        </p:blipFill>
        <p:spPr>
          <a:xfrm>
            <a:off x="1777199" y="1065141"/>
            <a:ext cx="896554" cy="989861"/>
          </a:xfrm>
          <a:prstGeom prst="rect">
            <a:avLst/>
          </a:prstGeom>
        </p:spPr>
      </p:pic>
      <p:pic>
        <p:nvPicPr>
          <p:cNvPr id="5" name="Imagen 4">
            <a:extLst>
              <a:ext uri="{FF2B5EF4-FFF2-40B4-BE49-F238E27FC236}">
                <a16:creationId xmlns:a16="http://schemas.microsoft.com/office/drawing/2014/main" id="{3343BC48-24EA-497D-BE9C-658B638D4519}"/>
              </a:ext>
            </a:extLst>
          </p:cNvPr>
          <p:cNvPicPr>
            <a:picLocks noChangeAspect="1"/>
          </p:cNvPicPr>
          <p:nvPr/>
        </p:nvPicPr>
        <p:blipFill>
          <a:blip r:embed="rId4"/>
          <a:stretch>
            <a:fillRect/>
          </a:stretch>
        </p:blipFill>
        <p:spPr>
          <a:xfrm>
            <a:off x="6116829" y="1065141"/>
            <a:ext cx="1134141" cy="1004186"/>
          </a:xfrm>
          <a:prstGeom prst="rect">
            <a:avLst/>
          </a:prstGeom>
        </p:spPr>
      </p:pic>
      <p:sp>
        <p:nvSpPr>
          <p:cNvPr id="52" name="CuadroTexto 51">
            <a:extLst>
              <a:ext uri="{FF2B5EF4-FFF2-40B4-BE49-F238E27FC236}">
                <a16:creationId xmlns:a16="http://schemas.microsoft.com/office/drawing/2014/main" id="{97200CE5-9B0B-477E-84DC-62E8DF98DE60}"/>
              </a:ext>
            </a:extLst>
          </p:cNvPr>
          <p:cNvSpPr txBox="1"/>
          <p:nvPr/>
        </p:nvSpPr>
        <p:spPr>
          <a:xfrm>
            <a:off x="5073399" y="2527010"/>
            <a:ext cx="3220999" cy="1397947"/>
          </a:xfrm>
          <a:prstGeom prst="rect">
            <a:avLst/>
          </a:prstGeom>
          <a:solidFill>
            <a:srgbClr val="FFC000"/>
          </a:solidFill>
        </p:spPr>
        <p:txBody>
          <a:bodyPr wrap="square">
            <a:spAutoFit/>
          </a:bodyPr>
          <a:lstStyle/>
          <a:p>
            <a:pPr algn="ctr">
              <a:lnSpc>
                <a:spcPct val="107000"/>
              </a:lnSpc>
              <a:spcAft>
                <a:spcPts val="800"/>
              </a:spcAft>
            </a:pPr>
            <a:r>
              <a:rPr lang="es-PE" sz="1600" dirty="0">
                <a:effectLst/>
                <a:latin typeface="Calibri" panose="020F0502020204030204" pitchFamily="34" charset="0"/>
                <a:ea typeface="Calibri" panose="020F0502020204030204" pitchFamily="34" charset="0"/>
              </a:rPr>
              <a:t>Determinar los costes que esperas soportar para crearla te ayudará a planificar con antelación el desarrollo web, pudiendo ahorrarte mucho dinero.</a:t>
            </a:r>
          </a:p>
        </p:txBody>
      </p:sp>
      <p:sp>
        <p:nvSpPr>
          <p:cNvPr id="53" name="Google Shape;2197;p40">
            <a:extLst>
              <a:ext uri="{FF2B5EF4-FFF2-40B4-BE49-F238E27FC236}">
                <a16:creationId xmlns:a16="http://schemas.microsoft.com/office/drawing/2014/main" id="{833965F4-F183-48F4-9FD1-9EEE0DF76EDE}"/>
              </a:ext>
            </a:extLst>
          </p:cNvPr>
          <p:cNvSpPr txBox="1">
            <a:spLocks/>
          </p:cNvSpPr>
          <p:nvPr/>
        </p:nvSpPr>
        <p:spPr>
          <a:xfrm>
            <a:off x="5801448" y="2082836"/>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s-MX" b="1" dirty="0">
                <a:solidFill>
                  <a:srgbClr val="002060"/>
                </a:solidFill>
              </a:rPr>
              <a:t>ECONOMICO</a:t>
            </a:r>
            <a:endParaRPr lang="es-PE" b="1" dirty="0">
              <a:solidFill>
                <a:srgbClr val="00206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052E8684-7748-41DA-91C0-D0C819AC24A0}"/>
              </a:ext>
            </a:extLst>
          </p:cNvPr>
          <p:cNvSpPr>
            <a:spLocks noGrp="1"/>
          </p:cNvSpPr>
          <p:nvPr>
            <p:ph type="subTitle" idx="1"/>
          </p:nvPr>
        </p:nvSpPr>
        <p:spPr>
          <a:xfrm>
            <a:off x="3813078" y="2467494"/>
            <a:ext cx="1764900" cy="329100"/>
          </a:xfrm>
        </p:spPr>
        <p:txBody>
          <a:bodyPr/>
          <a:lstStyle/>
          <a:p>
            <a:r>
              <a:rPr lang="es-MX" sz="2000" b="1" dirty="0">
                <a:solidFill>
                  <a:schemeClr val="tx1">
                    <a:lumMod val="50000"/>
                  </a:schemeClr>
                </a:solidFill>
              </a:rPr>
              <a:t>LEGAL</a:t>
            </a:r>
            <a:endParaRPr lang="es-PE" sz="2000" b="1" dirty="0">
              <a:solidFill>
                <a:schemeClr val="tx1">
                  <a:lumMod val="50000"/>
                </a:schemeClr>
              </a:solidFill>
            </a:endParaRPr>
          </a:p>
        </p:txBody>
      </p:sp>
      <p:sp>
        <p:nvSpPr>
          <p:cNvPr id="6" name="Subtítulo 5">
            <a:extLst>
              <a:ext uri="{FF2B5EF4-FFF2-40B4-BE49-F238E27FC236}">
                <a16:creationId xmlns:a16="http://schemas.microsoft.com/office/drawing/2014/main" id="{4C4D9B84-CA63-4AF3-978F-5105FEEC34AD}"/>
              </a:ext>
            </a:extLst>
          </p:cNvPr>
          <p:cNvSpPr>
            <a:spLocks noGrp="1"/>
          </p:cNvSpPr>
          <p:nvPr>
            <p:ph type="subTitle" idx="4"/>
          </p:nvPr>
        </p:nvSpPr>
        <p:spPr>
          <a:xfrm>
            <a:off x="1628077" y="2921620"/>
            <a:ext cx="6333893" cy="1663033"/>
          </a:xfrm>
          <a:solidFill>
            <a:srgbClr val="FF0000"/>
          </a:solidFill>
        </p:spPr>
        <p:txBody>
          <a:bodyPr/>
          <a:lstStyle/>
          <a:p>
            <a:r>
              <a:rPr lang="es-PE" sz="1800" dirty="0">
                <a:solidFill>
                  <a:schemeClr val="bg1"/>
                </a:solidFill>
                <a:latin typeface="Calibri" panose="020F0502020204030204" pitchFamily="34" charset="0"/>
                <a:ea typeface="Calibri" panose="020F0502020204030204" pitchFamily="34" charset="0"/>
              </a:rPr>
              <a:t>C</a:t>
            </a:r>
            <a:r>
              <a:rPr lang="es-PE" sz="1800" dirty="0">
                <a:solidFill>
                  <a:schemeClr val="bg1"/>
                </a:solidFill>
                <a:effectLst/>
                <a:latin typeface="Calibri" panose="020F0502020204030204" pitchFamily="34" charset="0"/>
                <a:ea typeface="Calibri" panose="020F0502020204030204" pitchFamily="34" charset="0"/>
              </a:rPr>
              <a:t>onsultar aquellas normativas que puedan afectar a la finalidad de nuestra página web. Pero con carácter general, lo cualquier página web necesita para ser legal es tener los textos legales web publicados, accesibles y redactados de acuerdo a la normativa de protección de datos y la LSSI-CE.</a:t>
            </a:r>
          </a:p>
          <a:p>
            <a:endParaRPr lang="es-PE" dirty="0"/>
          </a:p>
        </p:txBody>
      </p:sp>
      <p:sp>
        <p:nvSpPr>
          <p:cNvPr id="9" name="Google Shape;2195;p40">
            <a:extLst>
              <a:ext uri="{FF2B5EF4-FFF2-40B4-BE49-F238E27FC236}">
                <a16:creationId xmlns:a16="http://schemas.microsoft.com/office/drawing/2014/main" id="{11057747-A555-4BC6-8B3C-A32D444BEFB6}"/>
              </a:ext>
            </a:extLst>
          </p:cNvPr>
          <p:cNvSpPr txBox="1">
            <a:spLocks/>
          </p:cNvSpPr>
          <p:nvPr/>
        </p:nvSpPr>
        <p:spPr>
          <a:xfrm>
            <a:off x="1906578" y="447335"/>
            <a:ext cx="5577900" cy="594300"/>
          </a:xfrm>
          <a:prstGeom prst="rect">
            <a:avLst/>
          </a:prstGeom>
          <a:solidFill>
            <a:schemeClr val="dk1"/>
          </a:solidFill>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es-PE">
                <a:solidFill>
                  <a:schemeClr val="bg1"/>
                </a:solidFill>
              </a:rPr>
              <a:t>ANALISIS SEPTE</a:t>
            </a:r>
            <a:endParaRPr lang="es-PE" dirty="0">
              <a:solidFill>
                <a:schemeClr val="bg1"/>
              </a:solidFill>
            </a:endParaRPr>
          </a:p>
        </p:txBody>
      </p:sp>
      <p:pic>
        <p:nvPicPr>
          <p:cNvPr id="11" name="Imagen 10">
            <a:extLst>
              <a:ext uri="{FF2B5EF4-FFF2-40B4-BE49-F238E27FC236}">
                <a16:creationId xmlns:a16="http://schemas.microsoft.com/office/drawing/2014/main" id="{670559A4-1AB9-41A3-A41D-044D557FBD9E}"/>
              </a:ext>
            </a:extLst>
          </p:cNvPr>
          <p:cNvPicPr>
            <a:picLocks noChangeAspect="1"/>
          </p:cNvPicPr>
          <p:nvPr/>
        </p:nvPicPr>
        <p:blipFill>
          <a:blip r:embed="rId2"/>
          <a:stretch>
            <a:fillRect/>
          </a:stretch>
        </p:blipFill>
        <p:spPr>
          <a:xfrm>
            <a:off x="4119498" y="1244257"/>
            <a:ext cx="1152060" cy="1185165"/>
          </a:xfrm>
          <a:prstGeom prst="rect">
            <a:avLst/>
          </a:prstGeom>
        </p:spPr>
      </p:pic>
    </p:spTree>
    <p:extLst>
      <p:ext uri="{BB962C8B-B14F-4D97-AF65-F5344CB8AC3E}">
        <p14:creationId xmlns:p14="http://schemas.microsoft.com/office/powerpoint/2010/main" val="59069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2431227" y="451821"/>
            <a:ext cx="5143847" cy="602427"/>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t" anchorCtr="0">
            <a:noAutofit/>
          </a:bodyPr>
          <a:lstStyle/>
          <a:p>
            <a:pPr>
              <a:lnSpc>
                <a:spcPct val="115000"/>
              </a:lnSpc>
              <a:spcAft>
                <a:spcPts val="1000"/>
              </a:spcAft>
            </a:pPr>
            <a:r>
              <a:rPr lang="es-PE" b="1" dirty="0">
                <a:solidFill>
                  <a:schemeClr val="bg1"/>
                </a:solidFill>
                <a:effectLst/>
                <a:latin typeface="Arial" panose="020B0604020202020204" pitchFamily="34" charset="0"/>
                <a:ea typeface="Calibri" panose="020F0502020204030204" pitchFamily="34" charset="0"/>
              </a:rPr>
              <a:t>Justificación</a:t>
            </a:r>
            <a:endParaRPr lang="es-PE" dirty="0">
              <a:solidFill>
                <a:schemeClr val="bg1"/>
              </a:solidFill>
              <a:effectLst/>
              <a:latin typeface="Calibri" panose="020F0502020204030204" pitchFamily="34" charset="0"/>
              <a:ea typeface="Calibri" panose="020F0502020204030204" pitchFamily="34" charset="0"/>
            </a:endParaRPr>
          </a:p>
        </p:txBody>
      </p:sp>
      <p:sp>
        <p:nvSpPr>
          <p:cNvPr id="2226" name="Google Shape;2226;p41"/>
          <p:cNvSpPr txBox="1">
            <a:spLocks noGrp="1"/>
          </p:cNvSpPr>
          <p:nvPr>
            <p:ph type="subTitle" idx="2"/>
          </p:nvPr>
        </p:nvSpPr>
        <p:spPr>
          <a:xfrm>
            <a:off x="1728288" y="1455400"/>
            <a:ext cx="3758184" cy="172528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spcFirstLastPara="1" wrap="square" lIns="91425" tIns="91425" rIns="91425" bIns="91425" anchor="t" anchorCtr="0">
            <a:noAutofit/>
          </a:bodyPr>
          <a:lstStyle/>
          <a:p>
            <a:pPr lvl="0" algn="just">
              <a:lnSpc>
                <a:spcPct val="115000"/>
              </a:lnSpc>
              <a:spcAft>
                <a:spcPts val="800"/>
              </a:spcAft>
            </a:pPr>
            <a:r>
              <a:rPr lang="es-PE" sz="1800" dirty="0">
                <a:solidFill>
                  <a:srgbClr val="000000"/>
                </a:solidFill>
                <a:latin typeface="Arial" panose="020B0604020202020204" pitchFamily="34" charset="0"/>
                <a:ea typeface="Calibri" panose="020F0502020204030204" pitchFamily="34" charset="0"/>
              </a:rPr>
              <a:t>E</a:t>
            </a:r>
            <a:r>
              <a:rPr lang="es-PE" sz="1800" dirty="0">
                <a:solidFill>
                  <a:srgbClr val="000000"/>
                </a:solidFill>
                <a:effectLst/>
                <a:latin typeface="Arial" panose="020B0604020202020204" pitchFamily="34" charset="0"/>
                <a:ea typeface="Calibri" panose="020F0502020204030204" pitchFamily="34" charset="0"/>
              </a:rPr>
              <a:t>l software está definido con procesos automatizados que facilitan el proceso en actividades complicadas o que requieren días de espera para su culminación.</a:t>
            </a:r>
            <a:endParaRPr lang="es-PE" sz="1800" dirty="0">
              <a:effectLst/>
              <a:latin typeface="Calibri" panose="020F0502020204030204" pitchFamily="34" charset="0"/>
              <a:ea typeface="Calibri" panose="020F0502020204030204" pitchFamily="34" charset="0"/>
            </a:endParaRPr>
          </a:p>
        </p:txBody>
      </p:sp>
      <p:sp>
        <p:nvSpPr>
          <p:cNvPr id="2228" name="Google Shape;2228;p41"/>
          <p:cNvSpPr txBox="1">
            <a:spLocks noGrp="1"/>
          </p:cNvSpPr>
          <p:nvPr>
            <p:ph type="subTitle" idx="4"/>
          </p:nvPr>
        </p:nvSpPr>
        <p:spPr>
          <a:xfrm>
            <a:off x="4855404" y="3290617"/>
            <a:ext cx="4130936" cy="172528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spcFirstLastPara="1" wrap="square" lIns="91425" tIns="91425" rIns="91425" bIns="91425" anchor="t" anchorCtr="0">
            <a:noAutofit/>
          </a:bodyPr>
          <a:lstStyle/>
          <a:p>
            <a:pPr lvl="0" algn="just">
              <a:lnSpc>
                <a:spcPct val="115000"/>
              </a:lnSpc>
              <a:spcAft>
                <a:spcPts val="800"/>
              </a:spcAft>
            </a:pPr>
            <a:r>
              <a:rPr lang="es-PE" sz="1800" dirty="0">
                <a:solidFill>
                  <a:srgbClr val="000000"/>
                </a:solidFill>
                <a:effectLst/>
                <a:latin typeface="Arial" panose="020B0604020202020204" pitchFamily="34" charset="0"/>
                <a:ea typeface="Calibri" panose="020F0502020204030204" pitchFamily="34" charset="0"/>
              </a:rPr>
              <a:t>Dentro del software, todos los registros e ingresos de información están validados bajo una estricta secuencia de caracteres </a:t>
            </a:r>
            <a:r>
              <a:rPr lang="es-PE" sz="1800" dirty="0" err="1">
                <a:solidFill>
                  <a:srgbClr val="000000"/>
                </a:solidFill>
                <a:effectLst/>
                <a:latin typeface="Arial" panose="020B0604020202020204" pitchFamily="34" charset="0"/>
                <a:ea typeface="Calibri" panose="020F0502020204030204" pitchFamily="34" charset="0"/>
              </a:rPr>
              <a:t>pre-establecidos</a:t>
            </a:r>
            <a:r>
              <a:rPr lang="es-PE" sz="1800" dirty="0">
                <a:solidFill>
                  <a:srgbClr val="000000"/>
                </a:solidFill>
                <a:effectLst/>
                <a:latin typeface="Arial" panose="020B0604020202020204" pitchFamily="34" charset="0"/>
                <a:ea typeface="Calibri" panose="020F0502020204030204" pitchFamily="34" charset="0"/>
              </a:rPr>
              <a:t>. </a:t>
            </a:r>
            <a:endParaRPr lang="es-PE" sz="1800" dirty="0">
              <a:effectLst/>
              <a:latin typeface="Calibri" panose="020F0502020204030204" pitchFamily="34" charset="0"/>
              <a:ea typeface="Calibri" panose="020F0502020204030204" pitchFamily="34" charset="0"/>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rgbClr val="3333FF"/>
                </a:solidFill>
                <a:latin typeface="Fjalla One"/>
                <a:ea typeface="Fjalla One"/>
                <a:cs typeface="Fjalla One"/>
                <a:sym typeface="Fjalla One"/>
              </a:rPr>
              <a:t>01</a:t>
            </a:r>
            <a:endParaRPr sz="7200" dirty="0">
              <a:solidFill>
                <a:srgbClr val="3333FF"/>
              </a:solidFill>
              <a:latin typeface="Fjalla One"/>
              <a:ea typeface="Fjalla One"/>
              <a:cs typeface="Fjalla One"/>
              <a:sym typeface="Fjalla One"/>
            </a:endParaRPr>
          </a:p>
        </p:txBody>
      </p:sp>
      <p:sp>
        <p:nvSpPr>
          <p:cNvPr id="2236" name="Google Shape;2236;p41"/>
          <p:cNvSpPr txBox="1"/>
          <p:nvPr/>
        </p:nvSpPr>
        <p:spPr>
          <a:xfrm>
            <a:off x="3392400" y="3613707"/>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rgbClr val="33CC33"/>
                </a:solidFill>
                <a:latin typeface="Fjalla One"/>
                <a:ea typeface="Fjalla One"/>
                <a:cs typeface="Fjalla One"/>
                <a:sym typeface="Fjalla One"/>
              </a:rPr>
              <a:t>02</a:t>
            </a:r>
            <a:endParaRPr sz="7200" dirty="0">
              <a:solidFill>
                <a:srgbClr val="33CC33"/>
              </a:solidFill>
              <a:latin typeface="Fjalla One"/>
              <a:ea typeface="Fjalla One"/>
              <a:cs typeface="Fjalla One"/>
              <a:sym typeface="Fjalla One"/>
            </a:endParaRPr>
          </a:p>
        </p:txBody>
      </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140</TotalTime>
  <Words>1009</Words>
  <Application>Microsoft Office PowerPoint</Application>
  <PresentationFormat>Presentación en pantalla (16:9)</PresentationFormat>
  <Paragraphs>139</Paragraphs>
  <Slides>30</Slides>
  <Notes>28</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30</vt:i4>
      </vt:variant>
    </vt:vector>
  </HeadingPairs>
  <TitlesOfParts>
    <vt:vector size="38" baseType="lpstr">
      <vt:lpstr>Arial</vt:lpstr>
      <vt:lpstr>Fjalla One</vt:lpstr>
      <vt:lpstr>Barlow Semi Condensed Medium</vt:lpstr>
      <vt:lpstr>Roboto Condensed Light</vt:lpstr>
      <vt:lpstr>Calibri</vt:lpstr>
      <vt:lpstr>Wingdings</vt:lpstr>
      <vt:lpstr>Barlow Semi Condensed</vt:lpstr>
      <vt:lpstr>Technology Consulting by Slidesgo</vt:lpstr>
      <vt:lpstr>Sistema de Ventas</vt:lpstr>
      <vt:lpstr>Integrantes</vt:lpstr>
      <vt:lpstr>SISTEMA DE VENTAS</vt:lpstr>
      <vt:lpstr>OBEJTIVOS</vt:lpstr>
      <vt:lpstr>Definición y Alcance</vt:lpstr>
      <vt:lpstr>Presentación de PowerPoint</vt:lpstr>
      <vt:lpstr>ANALISIS SEPTE</vt:lpstr>
      <vt:lpstr>Presentación de PowerPoint</vt:lpstr>
      <vt:lpstr>Justificación</vt:lpstr>
      <vt:lpstr>Beneficiarios Directos</vt:lpstr>
      <vt:lpstr>Beneficiarios Indirectos</vt:lpstr>
      <vt:lpstr>Productos  Entregables </vt:lpstr>
      <vt:lpstr>Presentación de PowerPoint</vt:lpstr>
      <vt:lpstr>LOGIN</vt:lpstr>
      <vt:lpstr>Listado de producto</vt:lpstr>
      <vt:lpstr>Registro de Producto</vt:lpstr>
      <vt:lpstr>Editar Producto</vt:lpstr>
      <vt:lpstr>Listado de Empleados</vt:lpstr>
      <vt:lpstr>Registro de Empleados</vt:lpstr>
      <vt:lpstr>Editar Empleados</vt:lpstr>
      <vt:lpstr>LISTADO DE CLIENTES</vt:lpstr>
      <vt:lpstr>REGISTRO DE CLIENTES</vt:lpstr>
      <vt:lpstr>EDITAR CLIENTES</vt:lpstr>
      <vt:lpstr>VENTAS</vt:lpstr>
      <vt:lpstr>VER VENTAS</vt:lpstr>
      <vt:lpstr>CONCLUSIONES</vt:lpstr>
      <vt:lpstr>Conclusiones</vt:lpstr>
      <vt:lpstr>RECOMENDACIONES</vt:lpstr>
      <vt:lpstr>Recomendaciones </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de Ventas</dc:title>
  <dc:creator>Lucero cuadros</dc:creator>
  <cp:lastModifiedBy>Brayan Rodrigo Bautista Albites</cp:lastModifiedBy>
  <cp:revision>10</cp:revision>
  <dcterms:modified xsi:type="dcterms:W3CDTF">2023-07-22T00:45:59Z</dcterms:modified>
</cp:coreProperties>
</file>